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0" r:id="rId2"/>
    <p:sldId id="256" r:id="rId3"/>
    <p:sldId id="283" r:id="rId4"/>
    <p:sldId id="284" r:id="rId5"/>
    <p:sldId id="286" r:id="rId6"/>
    <p:sldId id="330" r:id="rId7"/>
    <p:sldId id="332" r:id="rId8"/>
    <p:sldId id="287" r:id="rId9"/>
    <p:sldId id="260" r:id="rId10"/>
    <p:sldId id="276" r:id="rId11"/>
    <p:sldId id="277" r:id="rId12"/>
    <p:sldId id="278" r:id="rId13"/>
    <p:sldId id="331" r:id="rId14"/>
    <p:sldId id="279" r:id="rId15"/>
    <p:sldId id="302" r:id="rId16"/>
    <p:sldId id="303" r:id="rId17"/>
    <p:sldId id="261" r:id="rId18"/>
    <p:sldId id="333" r:id="rId19"/>
    <p:sldId id="334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/>
    <p:restoredTop sz="94674"/>
  </p:normalViewPr>
  <p:slideViewPr>
    <p:cSldViewPr snapToGrid="0" snapToObjects="1">
      <p:cViewPr>
        <p:scale>
          <a:sx n="245" d="100"/>
          <a:sy n="245" d="100"/>
        </p:scale>
        <p:origin x="-288" y="-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5:00:24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8768 13360 24575,'0'0'0</inkml:trace>
  <inkml:trace contextRef="#ctx0" brushRef="#br0" timeOffset="100">8768 13360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42:26.8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14407 16783 7410,'-27'-11'495,"0"0"0,0 0 0,1 0 0,1 0 0,0 0-272,-2 0 1,0-1-1,2 0 153,-8-3 1,2-1 44,-2-1 1,0-3-236,9 5 1,0-1 0,0-1-684,-1 1 0,1-1 0,0 0 512,1 0 0,1-1 0,-1-2-31,3 0 1,-2-2 0,2-1-1,1 2-6,-7-7 0,2-2-37,3 3 1,-2-4 0,1 0 0,4 1-486,5-1 0,3 2 0,1-1 518,-1 0 1,0 0 0,3-1 24,2 1 0,2-1 0,3 2-297,3-4 1,4 2 310,3-2 0,2 0-275,4-1 0,3 2 262,-5 9 0,2 2 0,2-2 10,3 1 0,3-1 0,2 0 1,1 0-22,-2 5 0,2-1 1,0 2-1,1-1 0,0 1-6,0-1 1,1 0 0,0 0 0,0 1 0,1 1-4,2 1 1,0 0-1,1 1 1,-1 0-1,-1 3 8,2-1 1,-2 3 0,0 0 0,0 0-9,2 1 1,1 0-1,-1 0 1,1 2-86,1-1 0,0 2 0,0-1 1,0 2 78,0 0 1,1 1 0,0 0 0,0 1 25,1 0 0,-1 0 0,1 1 0,0 1 0,-1 1 0,0 0 0,0 1 0,3 2-55,-5-1 1,1 2 0,2 0 0,-1 1 0,0 0 0,-2 0 77,-1 1 0,-1-1 0,-1 1 0,1 1 0,1 0-23,1 0 0,1 2 0,1-1 0,-1 2 0,-1-1 0,-2 1 0,4 2 0,-2 0 0,-2 1 0,3 2-30,-7-1 0,2 3 0,1 0 0,-1 1 0,-1 0 0,-1-1-6,-2 0 0,-1 0 0,-1-1 1,0 2-1,1 3 7,0 1 0,1 2 0,1 2 1,-1 1-1,-1 1 0,-2 0 1,-2 0-41,-3 1 0,-3 2 1,-2-1-1,-1 1 1,0 0-1,0 0 67,1 0 1,0 1 0,-1 0-1,-1-1 1,-1 1 0,-2 0-8,-2 0 0,-1 1 0,-2 0 0,-1-1 0,-2-1 1,0-1 106,-3 6 0,-2-3 0,-2 0 0,-3 2-67,0-5 1,-3 2 0,-2 1 0,0-1 0,-1 0 0,1-3-26,-1 1 1,1-3 0,-1 0 0,0-1-1,-3 2-6,1 0 1,-3 1-1,0 1 1,-1-1 0,1-2-1,-1-2-58,-3 3 0,-1-4 0,0 0 1,-1-2 58,0 1 0,0-2 1,-1 0-1,-1-1-1,1-1 1,0-1 0,-2 0 0,-2-1 61,4-4 1,-2 0-1,-2-1 1,0 0 0,1-1-1,1 0-64,-7 1 0,2-1 0,-1 0 1,-3-1 3,7-2 0,-2 3 0,-1-1 0,-2 0 0,-1-4 0,-3-4 0,-1-6-2,14-3 0,-2-3 0,-2-3 0,-1-3 0,-1-3 0,-2-1 0,0-2 0,0-1 0,-1 0 0,1-1 0,-1 0 0,1 0 0,1 1 0,1 1 0,1 2 0,2 2 0,1 2 0,2 2 0,-12-1 0,3 4 0,2 2 0,2 2 0,-1-2 0,-1-3 0,-4-5 0,7-5 0,0 0 0,1 0 0,-1 1 0,0-1 0,0 0 0,1 0 0,-1 0 0,0 0 0,0 0 0,0 1 0,1-1 0,-1 0 0,0 0 0,0 0 0,1 0 0</inkml:trace>
  <inkml:trace contextRef="#ctx0" brushRef="#br0" timeOffset="156">16442 15581 10410,'3'0'3276,"-1"-1"-3189,-2 1-76,63-46-2942,-34 25 2934,-4 5 1,6-2 0,2-1-1,-6 4-5,-3 2 1,0 2-14,0 0 0,3 1 1,-3 0-31,0 0 0,-2 1-6,0 0 1,1 1 9,6-3 1,1 0-78,-8 4 0,0-1-103,5-1 0,0-1-325,-3 2 0,-2 0-118,9-3-108,4-3-222,-18 6 479,-10 2-1667,10-1 2182,-15 3 0,10 0 0,-10 3 0</inkml:trace>
  <inkml:trace contextRef="#ctx0" brushRef="#br0" timeOffset="506">16674 15663 10499,'-15'-2'527,"3"1"19,12 1 1750,0 0-1935,43-13-1693,-20 5 1409,6-1 0,2-2-59,-8 1 0,0 0-1390,5-1 1,0-1 1299,1 0 1,0 0-155,1 0 1,-2 2-316,-7 2 1,-1 0 322,1 1 1,-1 0-127,2-1 0,-1 1-260,0 1 1,1-1-81,-1 1 1,0-1-139,-1 2 0,0-1 822,5-2 0,-3 0 0,1 1 0,3-1 0</inkml:trace>
  <inkml:trace contextRef="#ctx0" brushRef="#br0" timeOffset="872">17616 15336 10830,'5'-1'2195,"0"0"-1265,-5 1-874,-47 35-3333,31-7 2010,-11-4 0,3 1 1213,18 3 1458,2-10-1449,7 3 904,3-6-915,7 3-86,2-9-167,6-2-247,-2-5 0,2-2 184,13-3 1680,-10 0 1,1-2-1263,1-5 1,-1-1 94,-7 2 0,0-1 145,8-6 0,-2-1-2471,0-9 2852,-4 1-1323,-12 6 871,-8 8-215,-5 2-36,-4-1-160,-7 1-557,-5 0 529,-5 2-101,-5 2-454,-5 2-860,9 4 1,0 1-1639,-12 3 3245,12 0 0,2 0 1,10 0-1,0 0 1</inkml:trace>
  <inkml:trace contextRef="#ctx0" brushRef="#br0" timeOffset="4074">5025 17165 6876,'-5'-4'767,"0"0"-968,5 4 1231,0 0-602,6-28 138,-4 18 336,7-27-902,-6 27-308,7-9-404,5-3 74,3 0-247,8-2 885,-2 7 109,-3 5 0,1 1 14,-5 3 0,1 0 65,15-4 0,3 2-6,-3 3 0,1 1-1371,0 1 1,1 1 1246,2 0 1,-2 3 28,-9 1 0,1 2-574,10 4 1,2 2 490,-5-1 1,2 1-5,-3 3 0,3 3 0,1 0-493,-9-4 1,1 0-1,-1 0 1,0 0 493,5 3 0,0 1 0,0 0-1,3-1 0,0 0 0,-2-1-163,2 0 0,0-1 291,-1-3 1,2 0 0,-1-1-5,-9-3 0,0 1 0,2-2 154,4 0 1,4 0 0,1-1 0,-2-2-105,-5-2 0,-1-2 1,0-1-1,0 0-256,1 1 0,0 0 1,-1 0-1,1-2 116,-1-1 0,0-1 1,-1-1-1,-2 1 26,3-2 0,-3 1 0,0-1-24,2 0 0,0-1 1,-1 1-1,1-1 1,0 0-1,0 0-19,-1 0 1,1 0 0,1-1-18,0 1 1,1-1 0,1 0 0,0 1-42,0-1 1,1 1-1,0-1 1,2 1 38,-2 0 1,1 0 0,0 1 0,0 0 0,-1 0-54,0 1 0,-2 0 0,0 1 0,2 0 86,3 1 1,2 1 0,-1 1-1,-3 1-19,-6 1 0,-3 1 1,3 1 7,3 1 1,3 2-1,0 0 1,-2 1-188,5 3 1,-2 2 0,-1 0 166,2 1 0,0 0 0,0 1-18,-2 1 0,1 1 1,-2 0 126,-7-2 1,-1-1 0,0 1-110,1 0 0,1 0 0,0 1 0,0-1 0,0 0 0,1 0 140,0 1 1,1-1 0,-1 0-144,1 0 0,-1 0 1,1-1 2,-1 0 0,0 0 0,1 1-103,-1-2 0,2 0 1,1 1-1,-1-1 117,1-1 0,0 0 0,0 0 0,0 0-14,0 0 0,-1-1 0,1 0 0,0-1 19,6 0 0,2-1 0,-1-1 0,-4 0-32,-2-2 1,-4-1 0,3 0-121,-2 0 0,2-1 0,0 0 1,-2-1 128,2 0 0,-2-1 1,2-1-13,3-1 1,1-1-1,2 0 1,0-1 15,-7 2 0,1-2 0,0 1 0,0 0 0,1 0-23,1-1 0,0 1 0,1 0 1,-1-1-1,2 1 46,-3 0 1,1-1 0,0 0 0,0 1 0,-1-1 0,-3 2-24,2 0 0,-4 0 0,1 1 0,2-1-9,2 1 0,2-1 0,1 0 0,-1 1 0,-2 1-67,5 0 0,-1 1 1,0 1 73,-5 0 1,1 1 0,-1 0-1,-2 1-8,0 0 1,-2 1 0,-1 0 20,8 3 1,-3 1-16,-10-1 0,-2 0 422,1 1 0,0 0-418,0 0 0,1 0 3,-1 0 0,2 1 17,6-1 0,4-1 0,-3 1-20,1-1 0,-1 0 219,2-1 1,1 0 0,0 0-405,5-3 0,-1-1 94,-8 1 0,0-1 87,9-1 0,-1-1-23,-11 0 0,0-1-260,13-3 1,-1 0 199,-8 1 1,0 0-281,-3 0 0,0 1 0,-1-1 367,2-1 0,-1 1 83,-4 0 1,2-1-11,1 2 0,3-1 0,-3 0-71,0 1 1,1-1 169,5 2 1,4-1 0,-4 1-51,-5 1 0,-1 2 19,1 0 0,2 0 0,-3 2-56,-4 0 1,0 1-36,5 2 1,-2 1 92,5 5-107,-1 2 99,-4 0-130,-1 0 31,-5-5 1,1 1-407,3-1-370,11 2-827,-16-14 1567,9-15 0,-14 10 0,4-10 0</inkml:trace>
  <inkml:trace contextRef="#ctx0" brushRef="#br0" timeOffset="5864">14681 16920 10229,'30'-1'137,"0"1"0,1 0 0,1 0 1,0-1-1,0 1-137,-2-1 0,0 0 0,1 0-1093,5 0 1,1 0 0,1 0 650,0 1 0,0-1 0,1 0 447,-7 1 0,1 0 0,0-1 0,3 1-244,-4 1 1,3-1 0,1 0-1,0 1 1,-1-1 0,-3 1 86,2 0 0,-3-1 0,0 2 0,2-1-153,4 1 0,3 0 0,1 0 1,-3 1-1,-8 0-152,-2 0 1,-5 3-231,4 1 1,-11 2 202,-37 6 756,-8-4 1,-5-2-93,8-2 1,0-2-1,-2 0 173,-6 1 0,-1-1 0,0 0-15,6-1 0,0-1 0,1 0 50,-2 0 1,-1 0-1,0 0-201,0 0 1,-1 0 0,1 0 100,-1 0 1,1 0-1,-3 0-268,0 0 0,-1 0 1,-2 0-1,0 0-128,-1 1 1,0 0 0,0 0 0,-1 0 182,1 0 0,0 0 0,1-1 0,0 1-236,2 0 1,0 0 0,2 1 0,2-2 199,2 1 0,2 0 1,0-1-24,-10 3 1,0 0 127,4-1 1,0 0-104,5 0 0,-1 1 661,-1-1 1,2 1-345,-8 2-431,7-1-554,17-4 2150,40-3-1192,-2 0 53,4-1 1,8-1-1,-1 0-325,-8 0 1,-1 0-1,4-1 102,-2 0 1,3 0-1,3-1 1,0 1 0,-1-1-1,-2 0-77,5 0 0,-2 0 0,-1 0 0,3 0-51,-5 0 1,2 1 0,1-1-1,0 0 1,-1 0 0,-2 1-274,0 0 0,-1 0 0,-1 0 0,0 0 0,0 1 239,2-1 0,-1 1 0,0 0 0,0 0 0,1 0-203,-1 0 1,0 1-1,0-1 1,0 1 0,0 0 203,6-1 0,-1 1 0,2 0 0,2 1-403,-9 0 1,2 0-1,2 1 1,0 0 0,-1 0-1,-1 0 1,-3-1-299,6 2 0,-4-1 0,0 1 0,2-1 51,2 1 0,3 0 0,0 0 0,-3 0 0,-6 1 650,5 2 0,-7-1 0,0 1 0,-5-2 0</inkml:trace>
  <inkml:trace contextRef="#ctx0" brushRef="#br0" timeOffset="7798">17316 16292 7405,'5'1'3276,"-1"0"0,-4-1-2340,3 6-698,-3 11-238,-2 17-854,-2 0 851,1-13 1,-1-1-96,-2 8 53,1-2-8,0-3-295,0 3-64,1-7 205,1-4-11,1-7 10,2-6-142,-1-1 823,-1-1-526,-1 0-843,-11-4 1005,6-4 244,-9 0-36,9-2 153,-8 3-189,2 3-66,-12 1-212,7 6-39,-17 9-495,14 1 495,-8 7-1,13-5-126,3 0 48,3-2-391,3 4-74,4-3 418,5 0-158,4-3-2018,23-3 1518,-5-5 908,10-4 0,1-2 0,-12 1 0,-3-2 0,1 0 0</inkml:trace>
  <inkml:trace contextRef="#ctx0" brushRef="#br0" timeOffset="7940">17411 16592 6509,'11'4'3276,"-2"-1"-2164,-9-3-104,0 0-1700,0 19-69,-1-12-1337,1 16 391,0-20 1707,0 1 0,0-3 0,0-1 0</inkml:trace>
  <inkml:trace contextRef="#ctx0" brushRef="#br0" timeOffset="8077">17466 16387 11986,'4'2'2176,"-1"-1"-2880,-3-1 0,0 0 0</inkml:trace>
  <inkml:trace contextRef="#ctx0" brushRef="#br0" timeOffset="8380">17753 16496 6184,'-6'-2'2134,"2"1"-346,4 1-2665,-34 33 326,25-19 1008,-10 4 1,3 0-514,20-8 579,-1-5-487,5 2 1843,-1-1-1753,5 3-126,-7 2-3,11 0-47,-13-1 50,6-4 114,-8 0 21,-1 0-34,-7 3-401,0-2-652,-12 6 176,0-6-279,8 0-2222,-4-5 3238,15-1 0,-5-1 0,4-1 0</inkml:trace>
  <inkml:trace contextRef="#ctx0" brushRef="#br0" timeOffset="8958">17998 16332 12356,'7'4'3276,"-2"-2"-3631,-5-2-2922,0 0 1824,15 3-524,-3 2 1157,8 6 1,-11-6 0,-5 2 0</inkml:trace>
  <inkml:trace contextRef="#ctx0" brushRef="#br0" timeOffset="9181">17903 16551 12958,'3'2'3150,"-1"0"-3738,-2-2 580,12 42-82,-2-7-8,-2 1 0,-1 1-603,-3-15 0,-1-2 701,-2 18 204,-11-16-16,9-4 25,-14-2 391,3 1-604,-3-5-552,-16 4 182,12-10-2733,-12-1-41,15-3 3144,-2-7 0,13 4 0,0-4 0</inkml:trace>
  <inkml:trace contextRef="#ctx0" brushRef="#br0" timeOffset="9464">18149 16619 7850,'2'5'3276,"0"-1"0,-2-4-444,-19 21-3045,11-11-103,-14 18-379,16-12-428,3-1 496,3 0 25,4-5-272,8-5 611,-3-3 246,8-6 415,-12-5-110,10-2-190,-12-2 40,5 4-57,-6 2-81,-2-1-117,0 2-761,0-3-1521,0 2 904,-2-1 1495,-1-2 0,2 6 0,-1-1 0</inkml:trace>
  <inkml:trace contextRef="#ctx0" brushRef="#br0" timeOffset="9781">18381 16647 8371,'6'5'3044,"-1"-1"-2980,-5-4-3341,0 0 2879,-4 30 0,3-22 0,-2 22 0</inkml:trace>
  <inkml:trace contextRef="#ctx0" brushRef="#br0" timeOffset="9917">18381 16469 9390,'6'6'1868,"-2"-2"-3481,-4-4 1078,0 0 0,0 0 1</inkml:trace>
  <inkml:trace contextRef="#ctx0" brushRef="#br0" timeOffset="10258">18517 16688 12059,'5'3'887,"-2"0"-3628,-3-3 2976,-2 25 129,2-19 110,-2 19 27,2-25-910,3-7-64,1 0 126,5-8-45,7-6 238,-1 7 154,10-8 44,-16 12 623,17-1-258,-21 8-1,10 0-44,-17 2-47,8 1-110,-9 0 490,11 6-424,-5 7-273,0 3-127,-1 6 124,-1-5-241,0 0-290,-1-1-127,0-2-104,0-3-1074,0 0 1839,0-3 0,0-3 0,0-2 0</inkml:trace>
  <inkml:trace contextRef="#ctx0" brushRef="#br0" timeOffset="10525">18941 16496 12535,'6'3'1608,"0"-1"-1396,-6-2-329,-11 33-269,1 1-357,3-8 0,-1 0 521,3-5 0,0-2-82,0 8-1295,-3 8 717,2-10-67,-3 5-978,1-13 1927,-4-1 0,7-9 0,-3 0 0</inkml:trace>
  <inkml:trace contextRef="#ctx0" brushRef="#br0" timeOffset="10675">18804 16742 13810,'3'3'2035,"-1"-1"-4009,-2-2 909,36-10-503,-16 5 410,5-1 0,0 0-281,-1 1 1439,9-2 0,-17 4 0,4-2 0</inkml:trace>
  <inkml:trace contextRef="#ctx0" brushRef="#br0" timeOffset="10925">19788 16496 12683,'8'3'3276,"-1"-2"-1825,-7-1-1608,0 0 43,-41 30-1525,15-7 1,-3 3 1501,5-6 1,-2 2 0,1 0 100,0 1 1,0 1 0,2-1-105,-2 3 0,0 0-570,3-3 1,-1 0 0,-1 1-384,2-3 1,-1 1 0,0-1 282,0 0 0,1-1 0,0-1-829,-6 5 1,2-4 1631,7-9 0,1-2 0,2 1 0,-1-4 0</inkml:trace>
  <inkml:trace contextRef="#ctx0" brushRef="#br0" timeOffset="11108">19228 16510 15293,'2'5'2128,"0"-1"-1596,-2-4-532,48 49-1639,-30-31 1,3 1 821,-2-1 0,4 4 0,0 0 0,-2-2 655,1 1 1,0-2 0,0 1-225,5 1 0,1-1 0,1 2-434,-3 0 1,0 2 0,1 0 0,1 0 722,1 0 1,2 0-1,-1-1 1,-2 0-1,0 1 1,-2 0-1,-1-2 1,4 3-1,0 1 1</inkml:trace>
  <inkml:trace contextRef="#ctx0" brushRef="#br0" timeOffset="13810">7388 17275 7281,'32'-5'95,"0"1"1,-4 0 0,2 0 0,1 0 0,-4 0-115,6-1 1,1 1-638,-6 0 1,4 0-1,1 0 1,0 0 0,-3 1-208,2-1 1,-3 1-1,3-1 799,0 1 0,1 0 1,2-1-1,-3 1-25,4-1 1,-2 0-1,3 0 39,-5 1 0,2-1 0,2 0 1,0 1-1,0-1-117,-3 1 1,0 0 0,1 1-1,0-1 1,0 0 0,-1 0 201,1 1 0,0-1 0,-1 0 0,1 0 0,1 1 0,1 0-42,-1 0 0,3 0 0,0 1 0,1-1 0,-2 1 1,-1 0-1,-2 0 53,6 0 0,-4 1 0,0 0 0,2 0 1,-1 0 0,1 1 0,1-1 0,1 1 1,-2 1 36,-1 0 0,1 0 0,-1 1 0,-1 0 0,-2-1-263,1 2 1,-2-1 0,0 0 0,3 1 247,0 1 1,2-1 0,2 1-1,0 0 1,-2 0 0,-3 0-25,-1 0 1,-2 0 0,-1-1 0,1 1-21,0 0 0,2 0 1,0 0-1,0 1 0,-1-2 41,0 1 0,1-1 0,-1 1 0,-1-1 1,-1-1-4,1 1 1,-1 0 0,-1-1 0,2 0 91,-1 0 1,1 0-1,1 0 1,-1-1 0,0 0-61,7 0 0,-1-1 0,0 0 0,1-1-26,-7-1 1,0 0-1,0 0 1,0 0 0,0-1-44,0 1 1,0 0 0,0-1 0,0 1 0,0-1 21,5-1 0,0-1 1,0 0-1,-3 0-30,2 0 1,-3 0 0,0-1 14,2 0 1,-1 0 0,1 0-14,0 0 1,0 0 0,1 0 9,0-1 1,0 1 0,0-1-206,0 1 0,-1-1 1,6 0 196,-11 1 1,4-1 0,3-1 0,1 1-1,1-1 1,-1 0 0,-2 1-1,-3 0 23,2 0 1,-4 1-1,0 0 1,1-1-1,5 0 34,-7 1 0,4 0 0,2-1 0,2-1 0,0 1 0,0 0 0,0-1 0,-3 2 0,-2 0 0,-4 0-9,9 0 0,-5 0 1,-2 2-1,4-1-63,-1 0 1,2 1-1,1-1 1,1 1 0,-3 1-1,-3 0-52,6 0 0,-4 1 1,3 1 9,-6 1 1,2 1 0,1 0 0,-1 1 0,-4-1-3,0 2 1,-2 0 0,0 1 301,6 1 1,1 1 0,0 1-286,-2 1 0,0 1 1,-2 0 293,6 1 0,0 1-284,-6-2 1,1 0 0,1 1 7,-1-1 0,-1 0 0,3 1-82,-1-3 0,1 1 0,1 0 0,-2 0 43,5 0 0,-2 1 0,3-2-34,-8-1 1,2-1-1,1-1 1,-1 1-1,-4-2 283,10 0 0,-2-1-290,-3 0 1,2-1 0,-3 0 58,5-1 1,-1 0-28,1-1 0,3 0-174,-11-1 1,3 0 0,1-1 0,-3 0 225,4 0 0,-1 0 0,1-1-2,-1 0 0,2-1 0,0 0 0,0 0-110,2-3 1,1 0 0,-1-1 0,-1 0-21,-7 2 1,-1 0-1,0 0 1,2-2-60,-1 1 1,2-1-1,2-1 1,0 0-1,-2 0 1,-1 1-286,3-3 0,-1 1 0,-1 0 0,0 0 474,1-1 0,1 0 0,-1 0 0,-3 1 0,8-3 0,-7 2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44:52.5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14311 15540 12498,'-6'-2'232,"-13"-11"1,-9-7 0,3 1 25,7 4 0,0-2-1078,-6-3 1,-5-5 0,0 0 0,4 2 625,2-2 1,2 1 311,3 3 1,0 0-1,2 0 365,-1-2 0,3 1-319,-1-1 0,2 1 60,0-1 0,1 0-48,1 0 1,0 1-54,1-1 0,1 0-59,1 2 1,0-2 5,0-10 0,1 0-70,3 8 0,0-1-2,0-8 1,2 0-157,3 8 1,2 2 122,1-2 0,2 0 4,1 0 0,4 0 19,3 1 1,2-2 0,1 3 33,4-5 1,2 0-3,-2 5 1,3-1 0,0 3 18,5-2 0,2 3-22,-9 7 1,0 0 0,2 1-363,0 1 1,1 0 0,0 0 399,2 1 0,-1 0 1,2 1-35,0 0 1,0 1-1,1 0-19,0 0 0,-1 1 0,3 1-4,1 0 1,2 0-1,0 1 1,-2 1 35,2 0 1,0 0 0,0 1-37,-1 0 0,2 1 0,-1-1 0,-2 2-24,0 1 0,-1 0 0,-1 1 13,1 0 1,1 1 0,-1 0 10,-1 1 0,0 0 1,1 2-2,-1 1 1,2 2 0,-1 0 0,-1 1-9,0 0 1,-1 1 0,1 2-3,3 2 1,2 3-1,-1 1 1,-4 0 12,-6-3 0,-4 1 0,2 2 0,0 3 0,2 3 0,-1 1 0,-4-2-152,2 7 0,-3 0 137,-3-3 0,0 1 0,-3 0-6,-2 2 0,-3 0-18,0 0 0,-1 1-23,-2 0 1,-1 1 40,-1-3 1,-1 2-1,0-1-2,0 4 1,0 0 5,-3 2 0,-2 4 1,0-5 24,-1-4 1,-1-1 11,0-4 1,-2 1-1,-1-2-19,-2 1 1,-3-2 24,-1 0 1,-1 0-27,-3-1 0,-2 1-244,-2-4 0,-2 2 0,-1-2 244,4-4 0,-1-1 0,-1 0-20,-3 4 1,-1 1 0,0-3 102,3-4 1,1-1-1,1-1-83,-9 5 0,0 0 53,-1-2 1,-3 0 99,2-3 1,-2-1 0,2-1-107,0 1 1,-1-1-10,3-1 0,-2-2 1,3 0 60,3-3 0,2 0-21,-3 0 1,-2-2-118,4-2 1,-2-1 0,1 0-32,-5-1 0,1-1 50,4 0 0,0-2 1,1 0 17,-2-2 1,2-1-96,1 0 1,0-2-30,2 0 0,-1-1-145,-6-7 1,1-2 34,8 6 1,0-2-60,-4-4 0,-1-2-755,1-1 0,2-1-313,10 6 1,-1-1 1362,-4-2 0,-3-1 0,5 2 0,4-3 0,0 9 0,0 0 0</inkml:trace>
  <inkml:trace contextRef="#ctx0" brushRef="#br0" timeOffset="1945">6801 14707 11978,'-4'-2'2067,"1"0"-1653,2 2 1031,0 0-1440,0 4 82,0 1 56,0 6-73,0 3 36,-1 5-36,-1 15-61,1-7-264,-1 10 177,-1-1-1738,2-10 1813,-2 7 9,0-10 0,1-1-6,-2 12-59,1-7-296,0 9 360,1-10-5,1 0-25,1 1-11,0-2 19,1-1 17,0-1 47,1 12-5,-1-14 202,1 10-238,-1-21 1845,1-1-1798,-1-6-47,0 0-3,0-1 397,0-1-400,-5 0 580,4-1-387,2-3-193,2 1-79,5-1-178,-6-2 19,-1-1 151,1-1 6,-1-2 53,0-8 33,0 1 1,0-7 19,0 3-22,0-2-6,-1-2-47,1-2 16,1-1-328,0-1 359,0 2 3,-5 1-9,10 2 4,-9 1 5,10 1 33,-6 2-33,0-1-5,-2-9-4,1 6-686,-1-8 689,0 8-75,0 0 45,0 1 30,-1 2 12,1 2 33,-2 2 157,0-1-134,0 6 24,0-1-49,1 6 22,-1 2-57,1 2 295,0-1-297,-1 1 504,1 0-700,-1 0 143,1 1 50,0 0 48,0 0-76,-1 2-104,1 0 65,0 1-106,0-1 70,1 1 19,0-1 132,0 4 16,0 1 62,0 12-78,0-2 115,0 10-90,0-1 19,-1 4-381,-1 2 269,-1-8 1,0 1 13,-4 12-26,2-7 0,0 1 30,-1 3-431,3-12 0,0-1 313,-1 8 115,1-3-71,1 0 35,1-2-26,1-2 64,0-2 0,0-2-24,0 2 83,0-6-50,0 2 67,0-7-68,0-2 271,0 2-307,0-4 856,0 3-822,0-5-571,0 0-395,3-4 311,-2 0-186,3-3-237,-2 2-350,0-2-39,1-1-779,1-2 2246,-1-2 0,-1 5 0,-1-1 0</inkml:trace>
  <inkml:trace contextRef="#ctx0" brushRef="#br0" timeOffset="4417">7238 15390 3369,'12'4'620,"10"-2"0,3-2-186,9-2-182,2 0 1,3 1 226,-5-1 1,3 0-419,-8 2 0,3-1 0,0 0 0,-1 0 9,3 0 1,-3 1 0,4-1-75,-4 1 1,2 0 0,2-1 0,-2 1 0,-4 0-54,0 0 0,-3 1 0,0 0-125,5-1 0,0 1 0,-4 0-2045,10 4 2483,-20-2-2180,-33 3 337,-12-3 1587,2 0 0,-5 0 0,4-1 0,-7 1 0,8 0 0,0 0 0</inkml:trace>
  <inkml:trace contextRef="#ctx0" brushRef="#br0" timeOffset="4571">7552 15472 7204,'-4'-6'1428,"-20"6"0,-5 3-356,0 2-2711,-5 0 1,0 1 1203,1 0 1220,7-1 1209,6-2-1271,7 0 136,6-2-957,12 0 98,5-1 731,25 0-325,-3-1 1167,-7 1 1,3-1-1500,10-1 1,1-2-1141,-9 2 1,1-2 979,-3 2 0,0-2 0,-1 1-162,0-1 0,-1 1-232,-2-1 0,0 0-1159,1-2 1,-1 0 1228,-2 0 0,-2 1 0,7-4 0,-9 4 0</inkml:trace>
  <inkml:trace contextRef="#ctx0" brushRef="#br0" timeOffset="5384">7361 15568 10832,'0'7'546,"0"-1"-238,0-6 510,0 0-185,-5 32 627,-3-17-1148,2 4 1,0 0 189,-11-7-168,0 0-72,-6 1-56,-6 2-842,-4 2 836,15-9 0,-1 1-38,-1 0 1,0-1 34,-1 1 0,-1-1-31,-11 3 1,0-1 16,6-3 0,0 0-329,-4-1 0,-4 0 0,3 0 399,0-3 1,1 0-872,3-1 1,-1 0 0,1 0 880,-4-1 0,1-1 25,0-1 0,-3-1-387,5-1 1,-3-1 0,-1-1-1,3 1 340,4 0 0,1 0 1,-2 0-94,-2-2 1,-3 1 0,1-1 0,3 1 52,-2-2 1,3 0-1,0 0 1,1 0-2,2 1 0,0-2-60,-7-3 0,0 0 58,9 3 1,0-2-135,-12-5 0,0-1 97,15 7 0,2-1-10,-6-2 0,0-1 65,2 0 0,1-1 29,-9-5-33,10 6 1,2 0-13,-3-2-123,6 2 1785,1-4-1732,6 6 2689,1-2-2700,4 8 1558,1 0-1567,1 2 489,0 0-480,0 1 82,0-2 24,0 2 93,0 0 459,0 1-639,-2 3 54,-1 0 8,-1 2 168,-1 4 0,0 0 81,-6 15-173,2-6-76,-3 9-9,3-9-44,1-1-62,0-3 54,3 0-712,-3 4-1128,0 2 363,0 0-363,2-1 1901,2-3 0,3-8 0,-1 1 0</inkml:trace>
  <inkml:trace contextRef="#ctx0" brushRef="#br0" timeOffset="5538">5695 15486 11401,'8'0'2173,"-1"0"-2019,-7 0 235,0 0-649,73-22-1353,-53 16 0,2 0 1613,11-3 0,8-2 0,1 0 0,-10 3 0,-10 2 0,-2 2 0,15-4 0,-1 0 0</inkml:trace>
  <inkml:trace contextRef="#ctx0" brushRef="#br0" timeOffset="10591">1038 2308 11594,'1'5'272,"0"-1"-218,10-16 1,4-7 311,2 3 1,3-1-1460,2-3 1,2-2 0,0 2 949,5-3 0,0 2 237,2 1 0,-1 2 14,-7 6 0,-1 2 4,1 0 0,0 1 4,0 1 0,1 0-270,0 1 1,0 1 202,0 1 0,0 1 371,0 1 1,1 1-419,10 1 1,0 2-500,-7 2 1,-1 1 494,8 1 1,2 3-14,-11 0 0,-1 2 0,0 1-8,4 1 1,1 1 182,-4-1 1,1 1-1,-1-1-163,3 2 1,-2 0-1,2-1 0,0 0-284,-1-1 1,2-1 0,-1-1 318,5 2 0,1-2-281,-5-2 1,1 0-1,-1-2 206,3-2 0,1-1 9,-1-3 0,3 0 1,-1-1 15,-8 0 0,0-1 1,2-1-13,6-1 1,4-1-1,0 0 1,-1-2 8,-4 0 1,0-1 0,-1 0 0,1-1-193,0 1 0,0 0 0,1-1 0,-1 0 213,-2-1 0,0 0 0,0 0 0,-2 1 1,4-1 1,-1 0 0,0 0-74,-3 0 0,0 0 0,0 0 69,4 0 0,1 1 1,-1-1-12,-4 1 1,-1 0 0,1 0 13,2 1 0,1 1 0,-1-1 0,-4 2 0,-1 0 0,2 1-1,0 1 1,2 1-1,1 0 1,-3 1 0,0 0 1,-2 1 0,1 1 19,6 0 1,1 1 0,-3 2 23,1 1 1,-1 3 26,-3 2 0,1 1 0,-1 1-45,4 1 1,2 2-2,-8-2 0,3 1 1,0 0-1,-1 0-88,5 2 0,0-1 0,-1 0 86,1 1 1,0-1-1,0 0 113,-1-1 0,1-1 0,-3-2-91,5 1 0,-2-2 0,1-1 0,1-1-43,-1-1 1,2-1-3,-2-1 0,3-1 3,-3-1 1,2-1 0,1 0-137,-7-2 0,1 0 0,-1-1 1,1 0 132,0 1 0,0 0 0,0-1 0,0 1-1,-1-2 0,1 0 1,0 0-1,-3-1-11,3 0 0,-3 1 0,1-1 132,1-1 1,1 1-1,-1 0-121,1-1 0,0 0 0,0 0-1,1 0 0,0-1 1,0 1 0,1-1 0,0 1 0,0-1-11,-1 0 0,0 0 0,2 1-5,0 0 0,1 0 0,1 0 0,-2 1-110,0 0 0,-1 1 1,1 0 126,-2 0 0,1 0 0,-1 0 0,-2 2-12,-4 1 0,-1 1 0,0 1-9,7 3 0,1 0 1,-2 1 20,3 2 0,0 1 338,0 3 1,3 1 0,-2 1-292,-8-2 1,-1 0 0,0 1-53,1-1 0,-1 1 0,0-1 7,-1 1 1,-1-1 0,-1 0 56,2 0 0,1 0-24,-2-1 0,2-1 1,0 0 3,4 0 0,1 0-27,-5-2 0,2 0 1,-2-1 12,5-1 0,-2-1-24,2-1 1,0-1-1,0 0 1,1-1 13,-2-1 1,1-1 0,-1 1-12,5-2 1,0-1 12,-7 0 1,4-1-1,-1 0 1,-3-1-18,7-2 0,-1-2-28,-6 0 1,2 0 0,2-1 0,-1 0-8,1-1 0,1 0 0,-1 0 0,0 0 13,3-1 1,-1 1-1,1 0 4,-6 2 1,1 0-1,-1 1 1,-4 1 685,1 3 1,-3 2-669,-1 1 0,0 0 12,-3 2 1,1 1 68,6 3 0,0 3 60,0 2 1,1 1-229,-4-1 1,0 0-1,-1 0 118,4 3 0,1 0 37,-4-3 0,0 0 0,0-2 86,-2 0 0,1-1-250,8 1 1,1 0 148,-7-4 0,-1 0-27,1-2 1,2 1 170,-1-3 0,1 1 0,0-1-196,5 0 1,-1 0-177,-3-1 0,1 0 1,0-1 171,2 0 0,0-2 0,-1 0-1,6 0 0,1-1-108,-4-1 1,1 0 0,-2 0 66,4-2 1,2-2 3,-10 2 1,3-2 0,2 0-1,-1-1 1,-2 2 19,4-2 1,-3 0-1,4 0 21,-5 1 0,3-1 0,0-1 0,0 1 0,-5 1-2,2 0 0,-4 1 1,-1 0-142,1 1 0,0 0 1,-1 0 123,11-3 1,-1 2 169,-3 1 0,0 1-174,7 1 1,-2 1 22,-12 2 0,0 0 19,9 2 1,-2 1 25,-3 3 25,-7 1 0,0 2-36,3 4-33,-7-3 0,0 1-1,12 3 872,3 0-886,-7-4 0,2-2-83,-7-2 1,0-1 551,8 1 0,-1-1-873,-6-2 1,-2-1-552,2-1 0,0-2-670,-2 2 1,0-3 1562,3-4 1,-2 0 0,-1 1-1,-1-5 1</inkml:trace>
  <inkml:trace contextRef="#ctx0" brushRef="#br0" timeOffset="14353">16524 12645 13490,'-28'-1'96,"1"-1"0,-3 3 1,3 5 47,10 5 0,2 3-799,-1 0 1,0 1 676,0 3 1,1 0-23,1-3 0,2 0-73,-1 15 20,-6 0-17,15 0-345,0 8-2862,15-3 1350,4-3 1065,8-10-371,10-14 214,-7-3 178,-6-4 0,0-1 9,14-5 832,-11-1 0,-1 0 0,0-1 0,3-3 0</inkml:trace>
  <inkml:trace contextRef="#ctx0" brushRef="#br0" timeOffset="14978">16633 12864 7514,'6'4'3276,"0"0"-1654,-6-4-1522,0 0-237,-20 25-115,15-7-1387,-3 2 1,2-1 1240,12-1 216,5-4-53,1-8 36,-6-3 79,12-1-14,-10-1-32,12-2 12,-7-3-165,4-7 165,-2-7 154,-1-1 174,-6-8 8,-5 11 81,-2-5-64,-3 8 3077,-9-7-2550,2 9-636,-7-3-127,5 10-35,4 2-245,0 0-19,6 1 182,1 0 154,2-1 25,3 0 163,3 1-188,2-1-126,1-1 34,3 0-43,2 0-47,1 0-355,10-2 299,-5 2 19,8 0-117,-1 5 207,-9 2 73,6 10 160,-15 15 16,-3-5 43,-7 7 374,-6-7-399,0-6-138,-3 5-9,3-9-47,1 0-61,0-1-522,2 4 230,1-6 90,0 1 8,1-6 227,0-2 233,0-2 442,5-8-381,-1-2 0,6-7-90,4-9-120,-3 4-48,5-7-41,1 1-4,3 2 93,-1 3 6,-1 5 196,-8 8 125,0 3-24,-1 2-12,-2 2-64,-7 0 137,12 12-364,-13-1-56,13 10-308,-9 5-73,-2-5-202,2 6 40,-3-9-2678,1 4 1701,-1-7-413,0 1 1060,0-9 929,-1-3 0,1-2 0,0 0 0</inkml:trace>
  <inkml:trace contextRef="#ctx0" brushRef="#br0" timeOffset="15420">17357 12877 9413,'-4'-1'3276,"2"1"-2265,2 0-1016,-39-7-88,24 9 61,-7-3 0,-1 2-49,5 18-63,3 5 55,-1 1-1310,7-1 1326,7-10 273,1-1-382,2-2 0,2-2-162,6-1-26,7-3 216,1-2-101,3-6-55,-3-4 2,-1-5 98,1-3 137,-2-2 1039,2-14-1012,-9 12 0,-1-1-367,0 0 0,0-1 411,-2-1 1,0 0 1,1-9 129,0 0 53,-2 2 101,0 5 243,-2 1 236,-1 9-681,0 3 6,-1 11 411,-5 17-181,0 2-106,-1 3 1,0 2-1509,1-2 0,1 1 1283,0 0 0,0-1-33,2-1 1,1-1-70,0 5 10,2-1-301,2-4-172,0-3-2423,11 3 1552,-5-12 1450,10-2 0,-13-7 0,3-2 0</inkml:trace>
  <inkml:trace contextRef="#ctx0" brushRef="#br0" timeOffset="15574">17589 12864 8750,'-16'27'128,"1"0"1,1-3 0,3-1-327,6-4-379,3-1 955,1-2-1442,1-2-1102,2 0 2166,1-6 0,0-1 0,-1-6 0</inkml:trace>
  <inkml:trace contextRef="#ctx0" brushRef="#br0" timeOffset="15737">17562 12686 13162,'4'6'1199,"0"-1"-1048,-4-5-3428,0 0 3099,37 0 0,-28-1 1,27 1-1</inkml:trace>
  <inkml:trace contextRef="#ctx0" brushRef="#br0" timeOffset="16938">17889 12714 11051,'-1'14'789,"-10"8"1,-3 2-439,4-3 1,-1 1-1991,-6 8 1,1 2 1214,4-4 1,3-2 307,3-7 0,1 0-15,0 4 1,0 1-234,-1 8 349,1-10 0,0-1-1195,-2-1 342,-1-3-252,0-11 1120,-2-10 0,6 3 0,-2-4 0</inkml:trace>
  <inkml:trace contextRef="#ctx0" brushRef="#br0" timeOffset="17189">17684 12946 11919,'0'-7'3276,"-1"2"-3488,1 5-1015,56 3-583,-31-2 1339,10 0 1,0 1-555,-11-2 224,0 0 244,-3 0 257,-3 0 417,-3 1-133,3 5 452,-10-1 66,2 4 44,-9-2 299,-1 10-601,-2-3 626,-4 17-1061,-2-1-299,2 0-193,0-2-263,5-11-306,-1-2 12,2-2 1240,0-4 0,0-4 0,0-2 0</inkml:trace>
  <inkml:trace contextRef="#ctx0" brushRef="#br0" timeOffset="17871">17930 12891 7138,'30'-4'-211,"0"1"0,-4-1 0,-1 2 1816,9 6-1638,-15 0 1455,7 6-1422,-18 6 62,-3-1-56,-2 7 989,-6-3-967,-4 0 0,-1 0 17,-3 6 1410,1-5 1,0-2-1492,2 1 28,0-3-46,3-1 577,3-2-593,1-1-67,6 3 22,6-4-75,2-1-6,4-6-113,-3-3 37,-1-4 85,1-1-49,-1-4-489,8-16 588,-9 7-98,4-12 235,-10 13 3,-3 1 106,-1 2 82,-1 1-191,-1 2 0,1 1 33,2-2 4,0 3 304,3 0-212,0 3 68,1 0-52,0 1 74,-6 2 33,11 0 190,-5 3-340,6 3-100,-3 4-30,-2 11-314,-2-2-47,-5 8-154,9-6-121,-10 1-1164,12 12 1408,-9-13 420,0 6 748,-4-16-158,1-4-52,-2-1-485,0-6-243,1-1-393,1-4 191,4-4-1019,11-9 890,0 2 151,2 2 1,2-1 419,0 5 1,1 0-650,-1 1 0,1 0 791,-1 3 0,0 1 510,5 2 729,4 4-1059,-9 5 295,-4 10-124,-4 9-451,-10 2-92,3 3-8,-7-7-118,-6 6-101,2-8-719,-4 8-1423,6-14 2369,2-3 0,3-5 0,2-4 0</inkml:trace>
  <inkml:trace contextRef="#ctx0" brushRef="#br0" timeOffset="18171">18982 13096 13050,'-4'0'2299,"1"-1"-1918,3 1 283,-35 22-955,24-11-274,-8 5 1,2 1 46,18-4-47,4 2-13,4-6-545,8-2 827,-1-3 186,4-1 110,-4-6 398,4-5-115,-7-1 95,3-4 19,-16 3 108,8-4-379,-13-1-232,7 1-500,-13-1 18,1 8-145,-4-3-830,5 5 743,-1 0 1,5 3 0,0-1 0</inkml:trace>
  <inkml:trace contextRef="#ctx0" brushRef="#br0" timeOffset="18521">19214 13055 11054,'6'13'3094,"-2"-3"-3000,-8 8 0,-4 2-1024,1 1 863,-1 4 0,0 2-437,-1 6 420,1-4 384,0-2-292,4-11 283,2-11-95,1-2-241,1-2-260,4-7-328,9-10 364,2-2-50,8-6 144,-3 6 175,1 1 34,1 0 120,0 2 564,-4 6 1,0 0-154,2 1-10,8-2-99,-21 9 379,-1 5-555,-3 1-87,0 12-193,-2-3-177,-2 14-257,-1-11-70,-7 5-112,10-9-218,-9-1-56,12-3-2387,-8 0 2928,2-4 1,1-1 0,0-3-1</inkml:trace>
  <inkml:trace contextRef="#ctx0" brushRef="#br0" timeOffset="18940">19774 13342 12780,'37'1'342,"1"-1"1,-1 1 0,-5 0-1,-1 0 1,1 1-298,1-1 1,1 1 0,0 0-46,-6 0 0,-1 1 0,2-1-28,2 1 0,2 0 0,1 0 0,0 1-792,-1-1 1,1 1 0,-1 0 0,1 0 269,-2-1 0,1 1 0,-1-1 0,1 0 550,0 1 0,2-1 0,-2 0 0,-6-1 0,-6 0 0,-1 0 0,4-1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47:07.6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18819 17125 24575,'0'0'0</inkml:trace>
  <inkml:trace contextRef="#ctx0" brushRef="#br1" timeOffset="16452">9463 8699 7906,'-1'-6'3276,"1"1"0,0 5-590,3 1-2493,1 0 68,4 0 61,6-1-244,0-1-33,4 0-37,-3-2 4,4 0-12,-4 0 0,13-2-628,-16 1 625,15-1-42,-14 1 45,11 1 53,-5 0 36,0 0-84,2 0-2,1 0-3,0 1-8,11-2 8,-7 1-472,8 0 405,-9 1 64,0 0-39,11 0 633,-13 2-594,7-2 0,2 1 3,4 0-566,-9 0 0,0 0 566,-1 1-308,9-1 308,-17 1 0,16-1-2456,-17 1 2456,-6 0-9,10 0 9,-11 0-39,11 0 34,-6 0-32,1 0 37,-1 0 813,-4 0-805,10 1 29,0 0-37,5 0 252,0 0-286,-8 0 34,1 0 53,-1 0-53,0 0-30,0 0 27,-1-1-3,0 1 6,-1 0-5,-1 0 5,0 0-9,0-1 6,-1 1-2,-1 0-51,1 1 56,-2-1 5,-1 0 3271,1 0-3199,-5-1-71,0 1-96,-5-1-1383,-2 0-1683,-4 0-121,1 0 2457,-11-2 1,10 2 0,-6-2 0</inkml:trace>
  <inkml:trace contextRef="#ctx0" brushRef="#br1" timeOffset="17535">11676 8699 5963,'-1'-3'2173,"1"1"288,0 2-2144,11 0 30,-4 1-39,8 0 473,7-2-719,-9 0 100,18-2-154,-16 1-2,7-1-3280,-4 1 3464,2 0 152,2 0 37,2 0-197,1 0-112,0 0-5,0 1-60,0 1-396,-1-1 396,-1 1-5,11 0 37,-8 0-32,7 0-8,-9 0 3,0 0-44,10 0 66,-9 0-149,1 0 0,0 0 121,8 0 6,-13 0 0,-1 0 17,9 0 2938,0 0-2955,-7-1 0,6 1-2995,-10-1 2964,0 1 31,0 0 194,7 0-194,-6 0 0,5-1 0,-6 1 254,-1 0-251,0 0 5,9 0-5,-6 0 6,16 0-26,-15 0 6,16 0-917,-15 1 925,6-1 2032,-1 1-2021,-7 0-2359,15 1 2357,-15-2 47,8 1-117,0-1 254,-7 0-92,16 0-62,-16 1-86,15 0 47,-16 0 0,16 1 3,-15-1 914,8 1-889,-1-1-25,-6-1-6,5 0 6,-9 1 594,-2-1-594,-1 0 3276,-2 0-3244,0 1 228,-1-1-260,2 1 50,-4-1-30,3 0 13,-6 0-33,-1 0-2,-3 0 7,0 0 57,-1 0-62,0 0-3277,0 0 284,-6 0 1733,1 0 1260,-4 0 0,5 0 0,0 0 0</inkml:trace>
  <inkml:trace contextRef="#ctx0" brushRef="#br1" timeOffset="22653">13082 8672 14680,'6'4'846,"-1"0"-827,-5-4 96,0 0-585,56-12 129,-20 7 1,2-1-753,-9 1 1,1 0 0,-1 0 385,11-1 0,-4 1 430,-8 1-1286,-7 1 1563,-8 1 664,-13-2-331,-32-1-56,3 0-144,-3 2 1,-2 1 149,-2 1 977,1 1 0,1 0-1209,12 2 1,1 0-74,-2-1 0,3 0 2818,-1 3-2989,18-2-28,3-1 87,4-1 125,2 1 9,4 1 1198,3 0-1103,5 1-13,5-2 4,8 0 4,4-1 82,-1-2-169,-4 1 0,2-2-63,-5 0 0,0 0-742,-2 0 0,-2 1 790,8-2-119,-35 4-144,-4 0 18,-9 0 181,-2 0 1,-2 0 75,-15 0 67,1-1 0,-2 1-651,15 1 1,-1-1 627,-5 1 1,-2 0 114,6 2 1,1 0-73,-9 1-17,-6 2-123,24-4 879,-1 0-1193,22-2 253,-4 1-21,16-1 130,0 0-61,3 0 0,5 0 42,-2-1 1,3-1 0,-1 1 258,4 0 1,-1 0-298,7-2 1,-8 2 61,-19 1 86,-5 0 43,-15 1-398,-4 1 269,-16 3-484,11-2 1,0 0 681,-15 4-78,12-3 1,-1 0 137,-10 3-43,-5 1 7,6-2-2691,4 0 2646,1-2-177,16 0 197,-1-2-1312,16-1-260,11-1-154,-2-1 1021,22-5 1,-23 4 0,7-5 0</inkml:trace>
  <inkml:trace contextRef="#ctx0" brushRef="#br1" timeOffset="25107">12249 9054 9416,'2'5'2573,"0"-1"-806,-2-4-1767,-13-33-2,10 18-26,-3-6 0,1 0-14,10 4 42,3-2 36,2 1-36,2 1-188,8-5 152,-5 6-9,6-2 34,-6 8-43,-1 3-8,1 1-164,4 3 144,-4 2-189,5 10 153,-11 2-153,1 9-183,-8 10 454,-2-6-233,-5 7 659,-4-12 8,-5-3 269,-10 0-442,3-6 80,-7 0-114,7-6 5,0-3-97,2 0-135,1-3-109,3-1 39,2-4-31,-1-7 22,7 2 43,-1-6 89,8-7 65,5 4-1816,4-11 1698,6 7-28,3-2 19,5 1-44,3 1-37,3 2 9,1 3 20,0 3-29,0 3-11,1 4 40,0 4-473,0 3 489,-1 5-66,-5 10 1,-1 4 110,5 7 33,-7 6 1,-4 3 73,-9 3-878,-5-11 1,-3-1 1327,-7 6 227,-4-3-1014,-6-5 1030,-15 1-623,5-8-68,8-5 0,0-2-56,-9-1 1204,1-2-1199,-8-2-147,11-3 537,-3-3-563,12-3-33,3-3 13,4-1 1703,2-11-1674,3 4 16,5-8-41,3 5-18,6-1-127,3 3 1,2 1-36,4-4-132,1 5 1,-1 2 721,-1 8-702,4 1-143,-10 6-131,0 4-174,-1 2-221,-2 6-302,-2 1 145,-4 2 115,-2 1 1134,-3-2 0,0-5 0,0-3 0</inkml:trace>
  <inkml:trace contextRef="#ctx0" brushRef="#br1" timeOffset="25221">12522 8945 0,'-9'-4'2831,"1"0"384,8 4-1841,0 0-1435,-24-18-292,18 9 45,-19-15-73,28 11-509,3-2-485,5-2 1375,10-7 0,-11 12 0,5-4 0</inkml:trace>
  <inkml:trace contextRef="#ctx0" brushRef="#br1" timeOffset="26654">12604 8767 6400,'6'3'2419,"-2"-1"857,-4-2-1620,-35 28-2459,18-17 815,-5 6 1,0-1 93,2-4-305,6-4-280,1 0-219,9-6-517,2-1-249,2 0-79,4-1 695,2 0-146,4-1 994,1 0 0,-4-1 0,-2 2 0</inkml:trace>
  <inkml:trace contextRef="#ctx0" brushRef="#br1" timeOffset="26885">12605 8767 3436,'5'3'1638,"-12"18"0,-7 5 1638,2-10-2962,-3 10 1,-2 0 903,-3-8-1271,0 2-138,1-1-69,5-4 232,10-6-642,2-2 757,1-1-2173,7-1 2198,0-2-403,6 0 174,2-3 226,-3-1 185,2 0 297,-7 0 55,-2 0 12,-1 1 695,-2 2 482,-10 11-1760,1-1-363,-16 16-354,8-12-660,-6 4-821,6-8-931,3-3 3054,-2 1 0,9-6 0,-1-1 0</inkml:trace>
  <inkml:trace contextRef="#ctx0" brushRef="#br1" timeOffset="27808">12345 9040 5704,'-3'-2'1098,"1"0"-1052,2 2 91,-12 6 210,7-2 473,-13 8-218,11-5-117,-4 3-7,1-3-268,-1 2 190,-11 7-274,3-3-73,-8 5 93,5-4 8,-2 0-73,-1 0 120,-1 0-29,6-6 1,-1 1-1725,-4-1 0,-1-1 1552,-1 1 0,-1-1-41,0-1 1,-2-2-690,-7 0 0,-1-2 608,7-1 1,-1 0 66,4 0 1,-2 0 0,1-1-29,-6-1 1,1 0 13,-2 0 1,-1-1-5,0-1 0,-1-1 73,1 0 0,-1-1 64,1-1 1,0 0 30,1 0 0,1 0-54,2-2 0,0 1-836,2-1 1,1-1 832,3 1 0,1-2-38,2 1 0,1-1-87,-3-3 0,0-2 46,6 2 1,1-2 34,-1 0 0,2 1 1449,0-6-1605,10 10 1067,7 7-1151,1 1 730,5 5-103,-1 0 2895,5 5-2295,0 4-707,-3 0 87,2 5 0,-2-2-128,0 1 84,1 3-155,2 11-92,-2-4 39,4 10-112,-6-17 1,0-1 665,4 11-670,-2-8 0,0 1-550,8 12 232,-3-8-73,0-5-254,-8-16-57,-1-2-808,-2-1 895,-1-7-910,-2-2 656,-8-6 876,4-17 0,-4 18 0,8-11 0</inkml:trace>
  <inkml:trace contextRef="#ctx0" brushRef="#br1" timeOffset="27974">10911 9204 7559,'-10'-10'2181,"3"1"-1481,7 9 2576,0 0-2130,10-17-967,2 9-193,4-5 0,2 0-30,10 3-144,-3 2 0,0 1-1183,7-1 847,-11 3 0,-1 0-983,7 1-268,-1 0-1199,-4 2 2974,-2 1 0,-10 0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31T03:49:42.5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5224 11353 24575,'-13'2'0,"-5"0"0,-11-2 0,-1 0 0,8 0 0,0 0 0,-16 0 0,14 0 0,0 3 0,2 3 0,1 2 0,-4 1 0,0 3-529,2 4 1,1 3 528,-3-1 0,1 3 0,1 6 0,1 1-681,-3 0 1,2 2 680,9-6 0,2 2 0,-1 0-660,-2 0 1,0 1 0,1 1 659,3 2 0,3 2 0,-1-1 0,0 3 0,1 0 0,1 0 0,1 1 0,1 0 0,1 0 0,1 0 0,2 0 0,0 0 0,0 0 0,-1 0 0,2 0 0,0 0 0,0 1 0,3-2 0,3 1 0,2-1 0,1-1 0,-1-1 0,1 0 0,3-1 0,4-1 0,3-1 0,0-1 0,0-3 0,0 0 0,2-1 0,1-2 0,1 0 0,1-1 0,-1-3 0,1 0 0,1-2 0,1 1 0,1-2 0,0-1-267,-2-1 1,-1 0 0,0-2 266,6 0 0,0 0 164,-1 0 1,-2-1-165,-7-5 0,-2 0 700,3 2 0,-1 0-700,10 2 2093,-8-2-2093,-8-3 999,-4-2-999,-4 0 93,-1-2 1,-3 0-1,0 0 1</inkml:trace>
  <inkml:trace contextRef="#ctx0" brushRef="#br1" timeOffset="7697">5927 11976 12853,'32'9'35,"0"-1"1,-1 0-1,1-1-17,1-3 1,2 0 0,-1-1-1658,0 0 1,1 0 1384,3 0 1,2 0-1,-3-1 252,-3-1 1,-2 0-63,1 0 0,-1-1-99,1 1 1,0-1-232,-2 1 1,1 0-700,-5 0 1,2 0 0,0-1 892,10 2 0,-2-1 1,-6 0-1,-3-1 1,8 1-1</inkml:trace>
  <inkml:trace contextRef="#ctx0" brushRef="#br1" timeOffset="7996">5831 13219 11720,'0'4'707,"17"-2"0,12-5-402,-1-1 0,7-1 1,3-1-1,1 0 1,-4 0-1126,2 1 1,-3 1 0,1 0 0,6-1 579,-11 1 0,3 0 0,2-1 0,2 0 0,1 1 0,-1-1 0,-1 1 0,-2 0 0,-3 0-17,4 1 1,-2 0 0,-3 0 0,1 0 0,3 1 175,1-1 0,2 0 0,1 0 1,0 0-1,-1 0 0,-2 1-80,-1 0 0,-2 0 1,-1 0-1,0 1 1,1-1-119,-1 0 1,-1 1-1,1-1 1,1 1-1,2 0 209,2 0 0,3 0 0,2 0 0,0 0 1,-1 1-1,-3-1 0,-4 0 0,7 0 0,-4 0 1,2 0-1,-2 1 0,-1-1 0,1 1 1,-1 0-1,1-1 0</inkml:trace>
  <inkml:trace contextRef="#ctx0" brushRef="#br1" timeOffset="18101">7825 12208 9452,'-4'0'1036,"1"-1"1507,3 1-2120,4 0 101,-1 0-263,3 0 101,-3 0 58,1 0 121,-3 1-381,1-1 151,0 0-197,0 0 38,4 1-74,-6 0 62,18 2-78,-14-1-51,15 1 67,-12-1-44,9 1-31,-6-1 41,8 0-38,-6-1 142,8 1-75,-4-1 34,7 1-3306,-5-1 3459,0 0-111,1 0-60,-1-1-10,2 1-23,-2 0-54,1 0 49,0 0-9,-1-1-37,1 0 77,8 0-38,-6 1-27,18 1-147,-15 1 176,-1-1 1,0 0 198,6 1-250,-10-1 1,2 1-20,1-1 1,0 1 26,14 1-173,-11-1 1,-1 0 197,7 2-296,-10-2 0,1-1 263,12 4 2,-11-3 0,-1 0-2,16 3 5,0 0 4,-13-1 0,0-1-1,13 3 1,-8-1 0,0 0 30,4-1-33,-13-1 1,0 0 6,7-1 37,-1 0 80,-1 0-97,9 1-28,-10-2 1193,-5 0 0,0-1-1193,3 0 0,16 1-6,-16-2 3,8 1-47,0-1 39,-6 0-23,-4 0 0,1 0 32,4 0 2,10 0-3,-9 0-3,0 0-2,1 0-1,-9 1 1,1-1-40,10 1 48,-5 0 0,-1 0 0,5 0-1,-5 1 0,0-1-5,4 0 413,9 1-410,0-1 261,-8 0-256,9 0-2,-10-1 0,-6 0-2,10 0 2,-7 0 2,9 0-2,-5 0-146,-10 0 0,3 0 182,7 0 1,1 0-15,-5 0 1,0 0-1003,5 1 0,-1-1 983,4 0 5,2 0 29,2 0-4,-8 1 1,0-1-250,-6 1 0,1 0 216,8 0 0,-1 1 4,-7-1 1,-1 0-355,0 0 1,1 0 350,-1 0 1,1 0 17,9 0 1,0 1-20,-9-2 0,1 1-345,14 0 0,-2-1 343,-16 0 1,-1 1-3,5-1 0,-1 0-191,7 0 195,-2 0 0,0 0 0,0 0 0,-1 0 0,1 0 648,-1 0-603,0 0-43,-1 0-2,10 0-375,-9 0 339,8 1 30,-13 0 1878,1 0-1872,0 0-2190,8 0 2157,-7 0 27,0-1 0,1 0 1,-11 0-4,10 0-33,1 1 42,-6 0 1191,7 1-1191,-8-1-3,1 0-27,0 1 30,-1-1 8,1 0 0,-8 1 650,11-1-649,-11-1-4,11 1 3271,-8 0-3165,3-1-111,-5 0 30,1 0-21,-6 0-1,-2 0 34,0-1-33,-2 0 30,0 1-31,-2 0-16,-1 0-51,0-2-19,-1 1-1,0-2-8,1-5 43,0 0 41,2-5-92,-1 1 16,0-2-44,-1-9 87,0 5-15,1-8-3226,-2 7 3154,0-2 123,0-1-78,0-1-256,0-2 332,0-1 2,0 6 0,0-1-54,0-11 50,0 11 0,1-1-72,-1 1 1,0 0-205,1-11 249,-1 6 0,1-1-22,-1-4 14,1 6 0,-1-1-6,1-4 8,-1-8 37,1 1-8,-1 10-45,0-9 53,1 13-37,-1 1-24,1 1-12,2-9 28,0 7 12,3-14 21,-1 16-41,1-16-42,-1 16 92,0-8-86,-1 9 27,0-1 3288,2 1-3229,0-10-3,-1 8-61,4-15 71,-4 17-1,4-13-3,-5 15 408,2-5-506,0 2 12,-1 5 13,3-12 73,-3 13-6,2-6 1,-4 8-40,1-1 45,-1 2 45,0-4-9,-2 5 12,1-3-4,-2 8 105,0 0-68,0 4 93,0 0 142,0 1-266,-2 0 1,1 1 27,-1 0-25,1 0 34,-1 0-81,-6-1-6,9 1-42,-9 0 36,7-1 6,-12 1 0,10 0 6,-11 0 97,6 0-66,-4 0 8,-12 0-12,9 0 15,-7 0-48,4 1 33,-1-1 4,-1 1-37,-2-1-6,-1 0 1,-6 0 5,2 0 0,0 0 0,1 0 5,-12 0-2438,4 0 2433,11 0 0,-1 0-3,-10-1 3,-2 0-3,14 0 1,0 0-1300,-5 0 1,-1 0 1297,3 0 0,-1 0-17,-3 0 0,1-1-166,5 1 0,1 0 184,-1 0 0,0-1-15,0 1 0,-2-1-8,-10 0 1,-2 0-782,9 0 0,0 1 785,-10-1 0,1 0 22,11 0 0,0 1 79,0 0 1,1-1-80,-1 1 0,0 0 549,0-1 1,1 1-552,-1 0 1,0-1 1,1 1 0,-1-1 2,0 1 1,0-1 24,0 1 0,0 0-207,0-1 1,1 0 183,0 0 0,-1 1 13,-10-3 0,-1 1-19,9 1 1,-1-1 398,-8 0 1,0 0-399,10 1 0,1 0-2,0 0 0,-1 0 115,2 0 0,-2 0 0,1 0-109,-3 0 0,-2 0-420,-2-1 0,-2 1 0,2 0 420,3 0 0,1 0-3,-9 0 0,0 0 111,11 1 1,2-1-112,0 1 0,-1 0 1,2-1 0,-2 1 26,-11-1 0,-1-1-26,14 1 0,0 1 2,-11-2 0,-1 1-2,7-1 1,0 1-5,5 0 0,0 0-14,-3 0 0,-1 0 1,1 0 14,4 0 1,0 1-11,-3-1 0,-2 0 0,3 1 12,2-1 0,1 0 0,-7 1 0,-1-1 4,1 0 0,1 0 15,6 0 1,0 0-20,-6 0 0,1-1 6,-10-1-6,1 0-7,11 1 0,0 1-55,-13-3 595,14 2 0,0 1-538,-10-2-414,1 2 349,-1-1 67,1 2 3,1-1 25,0 1-19,2 1 1291,2-1-1297,1 1 607,1-1-607,-9 1 5,9-1-167,5 1 1,1-1 108,-4 0 1680,-13 0-1630,17 0 3,-4 1-3,6 0-5,5 0 1500,-1 0-1525,6 0-4,-1 0 4,1 0-4,-1 0 474,0 1-445,-1-1-88,-7 3 60,4-2 77,-12 4-103,11-3 17,-5 2 42,6-2 1,2 1 2,0-2-3277,1 1 3164,1-1 113,0 0 0,-5 1 0,2 1-210,-12 1 210,8-1 70,-6 0 0,7 0 2728,1-2-2795,2 0 78,2 1 14,2-2-53,3 1-42,2-1-576,2 0 522,1 2 719,0 1-604,-1 3 20,-4 10-47,1 1-26,-1 2 1,-1 1 106,-1 10-1754,2-9 1,0 1 1587,-3 15 51,3-17 0,1 1-465,-3 13 1,0 1 464,1-7 0,0 1 3,2-4 0,-2 1 0,1 0 11,0 1 0,-1 1 0,1-2 5,-1 4 1,-1 2-32,1 1 0,-2 3 0,2-4 9,0-3 0,0-1 1,-1 7 1,0 0 1,2-3 0,0-2-10,1-8 1,1 1 11,-1 11 1,0 0-3,0 2-23,1-8 1,0-1 17,0 1 2,1 6-31,1-13-27,0-3 52,1-1-131,0 2 2919,0-6-3196,-6 4 115,5-10 1300,2 0-1275,0-5-81,6-1-129,-7-1-2020,0 0-770,-2 3 3196,-1 1 0,1 0 0,-1 0 0</inkml:trace>
  <inkml:trace contextRef="#ctx0" brushRef="#br1" timeOffset="21200">24717 12167 12479,'4'3'526,"-1"-1"1337,-3-2-1639,-10 38-24,3-17 0,-1 2-1149,-2 9 0,-1 3 1166,1-6 1,-1 0-1,1-1-1608,-1 1 1,0-1 1410,1-3 1,0 2 0,0-2-17,-2 4 0,1-1-285,-1 1 1,1 0 280,-1 0 0,1 1-492,0-3 1,0 2 0,1-2 492,-2 5 1,0 0-2,3-5 0,-1 1 0,1-2-217,0 2 1,1-1 214,0 0 1,1-1 398,0 0 1,0 0-419,1 0 0,0-1 3,1-1 0,0 1 18,0-2 0,1 0-261,-1 8 1,0-1 242,1-8 0,1 0-56,-3 13 0,1-1 1082,-1 3-1029,2-15 0,0 0-85,-1 5-20,-6-4 1271,10-3-1332,-9 1 187,12-9 812,-6 0-807,3-8 2706,0-3-2764,4-5 1173,2 0-1114,3-4-6,7-1 0,-2 3 0,7-3 5,-1 3 289,3 0-28,3 0-265,-5 3 1,3 1 36,3 1 1,6 0 0,1 1-1,-3-1-710,-2 0 1,-3 1-1,5-1 685,2 1 0,4 1 0,3-1 0,-3 1 0,-4 0-13,-2-1 0,-4 1 0,3 0-5,0 0 1,4 0-1,0 0 1,0 0-1,-2-1-906,4 1 1,-2 0 0,1-1 910,0 0 0,1 1 0,1-1 0,-3 0-1,2 1 0,-1-1 0,-1-1-601,2 1 1,0 0 0,0 0 597,1-1 1,-1 1-1,1-1-285,1 1 1,-1-1 0,1 0 288,0 0 0,1 0 0,-1 0 16,-1 0 0,1 0 0,3 0-7,-8 1 1,1-1 0,3 1 0,1 0 0,0-1-1,-1 1-16,-2-1 0,1 0 0,-1-1 1,1 1-1,1 0 0,-1 0 1,-1 0-56,0 0 0,-1 0 0,0 0 0,0 0 0,1 0 0,-1 0 0,1 0 62,4-1 1,1 0-1,0-1 1,0 1-1,-1-1 1,-3 0-1,-3 1 132,0-1 0,-5 1 1,0-1-1,4 0-132,0 0 1,3 0-1,2 0 1,1-1-1,1 1 1,-2-1-1,-2 1 12,3 0 0,-2 0 1,0 0-1,-1 0 1,3 0-14,-3-1 1,2 1-1,1 0 1,-1 0-1,0 0 1,-2 0-32,-1 0 0,-2 1 1,0 0-1,0-1 0,-1 1 34,9-1 0,-1 0 0,0 0 1,-3 1-3,3 0 0,-2-1 0,1 1 17,-2 0 1,1 0-1,-1 0 1,-2 0-16,-3 1 1,-2 0 0,0 0-2,-1 0 0,-1 0 0,1 1-1,10-1 0,0 0 2,-2 0 1,-1 0-252,-1 1 1,-1-1 274,-3 0 1,2 0 188,-5 0 1,1 1 0,-2-1-216,4 0 0,0 0 323,6-1 0,5 1 1,-3-1-275,-7 1 1,-2 0-1,0-1-34,1 1 0,1 0 0,-2-1 11,6 1 1,-4-1-18,-2 1-1,-4 0 85,-3 0-60,-3 0-30,-3 0 5,-1 0 1737,-1 0-1748,1 1-39,-2 0 1119,0-1-1130,-1 1 0,1 0 503,-2 0-458,0 0 3284,-1 1-3121,-1-1-49,-1 0-44,-2 0 0,-1 0-18,-3 0 147,-1-1-186,0-2-5,0-4 3,0-1 62,0-3-65,1 1-31,2-3-171,2-2 376,7-11-163,-2 4 15,-1 0 1,0 0-477,3-7 506,-4 9 0,-2-1-912,-2-11 853,10-4-31,-10-2 30,0 8 0,1-1 4,1 6 0,0 0-80,-4-3 1,0-4 0,1 3-537,3 2 0,1 0 554,-2-3 1,0-4-1,0 4-1240,0 2 1,1 1 1255,2-10 0,1 2-20,-2 10 0,1 1-227,4-9 0,-1-1 307,-2 9 0,0 0-14,3-8 0,-1 2 0,-4 10 0,-1 1-3,0-1 0,0 2-46,-2-1 0,0 1 144,3-17-98,-2 2-5,-6 12 0,0 0-71,8-9 21,-8 8 1,1 1-4,7 0-29,-6-3 740,0 12-703,0 2 2677,-1 4-2660,1 0-9,-1 3 1506,0 1-1489,0 2 752,0 0-727,0-1 3,0 0 45,0 0 53,-2 0-90,-6 0 40,7-2-48,-9 1-45,8 0-25,-11-1 70,1 2-89,-15-3 30,7 3-3218,-10-1 3223,6 2-139,-2 0 238,-2 0 35,5 1 0,-1 0-45,5 0 0,-1 0-6,-18 0 1,-2 0 13,14 1 0,0-1-21,-11 0 1,0 1-1094,8-1 0,0 0 1075,-2 1 1,-1-1-387,-1 0 0,-1 0 400,-1 0 1,-2 0-4,10 0 1,-1-1 0,1 1-13,-10 0 0,-3-1 19,10 0 0,-3 1 1,0-1-1,1 0 13,2 0 1,1 1 0,-3-1-3,2 0 1,-3 0-1,-2 0 1,0 0 0,-2-1 3,1 1 1,-2-1 0,-1 0 0,0-1 0,1 1 0,2 0 43,2 0 0,2 1 0,1-1 0,-1 0 1,-3 0-81,0 0 0,-4-1 0,-1 0 0,0 0 1,1 0-1,4 0 0,3 0-1,-5 0 0,4-1 0,0 0-9,-1 1 1,0-1 0,-1 0-1,3 1-422,0-1 1,1 1 0,1 0 430,0-1 0,-1 1 0,1 0 191,0 0 0,0 1 1,0-1-207,1 1 0,0-1 0,0 1 13,1 0 0,0 0 0,0 1 2,0-1 0,-1 1 0,0 0-4,-5 0 1,-1 0-1,0 1-11,7-1 0,1 1 0,-2 0-5,0 0 1,-3 0-1,0 0 1,4 1-47,-8-1 0,1 1 55,6 0 0,-1 0 0,0 0-20,1 1 0,1 0 0,1-1 307,-5 1 0,0 0-312,-2 0 1,-4 0 0,4 1-9,3-1 1,0 0 4,-2 0 1,-3 0 0,-2 0 17,5 0 1,-3-1 0,1 1 0,2 0 22,-1 0 0,2-1 0,-2 1-4,-3 0 1,-4 0-1,1-1 1,6 1-3,1-1 0,3 0-27,-4 0 0,1 0 10,6 0 0,2 0 19,5 0 1,1 0-1,-2-1 1,-1 1 225,-7 0 1,-1 0-228,9-1 1,-2 1-25,-14 0 1,0 0 24,16 0 1,-1 0-34,-4 0 1,-3 0-1,1 1 11,-6 0 1,1 1-12,0-1 0,0 0 2,0 1 1,4 0 32,2 1 1185,-4 0-1190,11 0-57,0 1 830,1 0-776,-7 4 2,8-2-56,-5 3 54,8-3-37,3 1 333,-7 2-422,9-4 19,-5 2 112,12-5 1,-1-1 7,3 0 3271,-2 0-3171,2-1 1,-6 1-64,10 0-75,-8 0 24,11-1-61,-6 1 54,0-1 21,-1 0 48,1 1-16,-2-1-4,1 0-27,0 1 5,0 0-2,-1 0-46,-1 4 40,1-3 70,-1 5-20,3-4-47,-2 3 27,0-1-24,0 1 55,0 2 96,-2 2-74,1 2-44,-2 1-42,0 1-11,-4 9-25,3-6-3241,-4 5 3123,5-8 145,-1 1-327,-2 5-81,3-6-157,-2 6-330,3-8-391,1 1-446,1 0 1173,1 4 1,0-10 0,1 2 0</inkml:trace>
  <inkml:trace contextRef="#ctx0" brushRef="#br1" timeOffset="22773">14052 13164 14008,'0'7'232,"22"-3"1,7-3 207,6-4-1533,-6 2 1,6 0 0,-2-1 1050,3-1 1,-1-1 50,-5 1 0,1 0 1,0 0-10,-1 0 0,0 0 0,0 0-660,0 0 0,0 0 1,-1 0 611,0 0 0,-1 0 1,0 1-166,10-1 0,-1 0-459,-4 1 0,-2 0 190,-4 1 1,-1 0-388,-6 0 1,0 1-2409,11-1 2867,-17 1 1,-3 0-1,-13 0 1</inkml:trace>
  <inkml:trace contextRef="#ctx0" brushRef="#br1" timeOffset="22953">14257 13396 14229,'31'-3'179,"1"0"1,0 0 0,0-1 0,3 0 0,3 0-410,-8 0 1,6-1-1,4 0 1,0 0-1,-2-1 1,-5 2-864,2-1 1,-4 0 0,4-1 905,0 1 1,5-2-1,1 0 1,-3 1-1,-6 1 1,1 0-1,-3-1 1,1 1-1,0 0 1,0 0 0</inkml:trace>
  <inkml:trace contextRef="#ctx0" brushRef="#br1" timeOffset="24485">23816 13110 11784,'0'5'2188,"1"0"-1642,-1-5 89,61 0-3912,-25-1 2558,-8 0 1,4 1 0,-3-1 683,-2-1 0,-2 1 17,1-1 0,1 1-13,0 0 0,1 0-760,10-1 1,0 1 647,-11 0 1,1 0-216,-2 0 0,2-1 1,-3 1 473,10-2-1306,3-1-165,-25 0-249,-6 1-331,-4 0 1908,-7-1 1,3 2 0,-3 0 0</inkml:trace>
  <inkml:trace contextRef="#ctx0" brushRef="#br1" timeOffset="24672">23775 13233 12112,'-6'-4'1737,"1"1"-1404,5 3 1103,0 0-1125,51 3-1096,-17-3 759,-4 1 0,5 0 0,-2 0-433,-2-1 1,0 0 166,0-1 1,1 0 0,-2 0-1200,0 0 0,-1 0 673,3-2 0,-1 0-1338,3-1-1121,-7-1 2833,-2 0 0,-14 2 0,-3 1 1</inkml:trace>
  <inkml:trace contextRef="#ctx0" brushRef="#br1" timeOffset="25737">8876 13041 11238,'-4'-6'-2259,"1"1"2259,3 5 0,0 0 0,0 0 0</inkml:trace>
  <inkml:trace contextRef="#ctx0" brushRef="#br1" timeOffset="26254">8508 12386 12048,'36'2'284,"-1"1"1,1-1-1,-1 1 1,1-1-1,-1 1 1,3-1-1,-2 1 1,0 0 0,3 0-1,2 0-612,-9-1 0,3 1 0,1-1 1,2 1-1,1 0 0,0 0 1,-1 0-1,0-1 0,-1 1 1,-3 0 81,6 0 0,-3 0 0,0 0 0,-1-1 0,0 1 0,2 0 0,2 1 138,-5-2 0,1 1 0,2 1 1,1-1-1,0 0 0,0 0 0,-1 0 1,0 0-1,-1 0 0,-1 0 102,1 0 0,-1 0 1,-1 0-1,0 0 1,-1 0-1,0 0 1,0-1-1,1 1-65,1 0 1,-2 0 0,1 0 0,0-1-1,0 1 1,1 0 0,1 0 0,1 0-5,-3 0 1,2 0 0,0 0 0,1 0 0,1 0 0,1 0 0,-1 0 0,-1 0 0,0 0 0,-1 0 0,-1-1-115,0 1 1,0 0 0,-2 0-1,0-1 1,0 1 0,-1 0 0,1-1-1,1 1 1,2 0 106,-3 0 0,2 0 0,1 0 0,0 0 0,1-1 0,-1 1 0,1 0 0,-2 0 0,0 0 0,-2 0 0,-1 0-142,6 0 0,-2 0 0,-2 0 0,0 0 0,0 0 0,0 0 0,2 1 224,0-1 0,2 0 0,0 1 0,1-1 0,-1 1 0,-1-1 0,-3 0 0,-3 0 0,8 1 0,-5-1 0,-1 0 0,1 1 0,-3-1 0,0-1 0,0 1 0,0 0 0,0 0 0</inkml:trace>
  <inkml:trace contextRef="#ctx0" brushRef="#br1" timeOffset="26852">9423 12085 5648,'35'-3'-92,"0"0"1,0 0 0,0 0 0,0 0 0,1 0 0,-1 0 0,0 0-581,-5-1 1,0 1 0,0-1 0,1 1 488,3-1 1,1 0-1,1 1 1,-1-1 90,2 0 0,-1 1 0,1-1 1,4 0 91,-7 2 0,4-2 0,1 1 0,1 0 0,-1 0 0,-2 0 0,-5 0 0,8 0 0,-6 0 0,4 0 0,-4 1 0,0-1 0,0 1 0,0-1 0,0 1 0</inkml:trace>
  <inkml:trace contextRef="#ctx0" brushRef="#br1" timeOffset="27069">8631 12181 109,'36'0'364,"0"0"0,1 0 0,-1 0 0,0 0 0,0 0 0,-1 0 0,0 0 0,1 0 0,1-1 34,-2-1 1,1 1-1,0-1 1,1 0-1,0 0 1,-2 0-576,3 0 1,-2 1 0,0-1-1,2 0 1,4 1 117,-10 0 1,3 0 0,3-1 0,1 1 0,1 0-1,0 0 1,-1 0 0,0 0 0,-3 0 0,-1 0-195,1 0 1,-1 1 0,-2-1 0,0 1 0,-1-1 0,2 1 0,0-1-67,1 1 1,2-1-1,-1 1 1,2-1 0,-1 1-1,-1 0 1,0-1 0,-1 1 318,4 0 0,0 0 0,-1 0 0,-2 0 0,-2 0 0,-3 0 0,5-1 0,-5 1 0,1 0 0,2 0 0,0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2974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00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139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59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05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57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46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26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292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47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2021. 3. 31.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tiff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.jp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nKnpTWSYD4JAbGWM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tiff"/><Relationship Id="rId7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13BD8qKeT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seeing-theory.brown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RnSaxFRprgANQjik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hyperlink" Target="https://www.nature.com/collections/prbfkwmwvz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935WmVJozrJWvaGQ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5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02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Conditional Probability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9578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surveyed 478 elementary school students and asked whether their primary goal was to get good grades, to be popular, or to be good at sports.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Contingency table: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(Sports) = 90/478 = 0.188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(Girl) = 251/478 = 0.525</a:t>
            </a:r>
            <a:endParaRPr lang="en-US" altLang="ko-KR" i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 and Girl) = 30/478 = 0.063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(Sports | Girl) = Probability of Sports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given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Girl = 30/251 = 0.120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P(Sports and Girl) / P(Girl) = (30/478)  /  (251/478) = 0.063 / 0.525 = 0.120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02" y="1892301"/>
            <a:ext cx="4346989" cy="2127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DB1F39E-EA4E-9B4F-91BD-4E639F36319D}"/>
                  </a:ext>
                </a:extLst>
              </p14:cNvPr>
              <p14:cNvContentPartPr/>
              <p14:nvPr/>
            </p14:nvContentPartPr>
            <p14:xfrm>
              <a:off x="373680" y="709200"/>
              <a:ext cx="7107120" cy="4997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DB1F39E-EA4E-9B4F-91BD-4E639F3631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480" y="693000"/>
                <a:ext cx="7139520" cy="503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9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813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General Multiplication Rule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Reminder: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5 (Multiplication rule).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independent. 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Now, this is its general form: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  <m:e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 makes sense: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Sports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x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Sports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|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Girl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251/487 x 30/251 = 30/487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000821"/>
              </a:xfrm>
              <a:prstGeom prst="rect">
                <a:avLst/>
              </a:prstGeom>
              <a:blipFill rotWithShape="0">
                <a:blip r:embed="rId7"/>
                <a:stretch>
                  <a:fillRect l="-343" b="-10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715" y="4024496"/>
            <a:ext cx="4346989" cy="2127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87A7E01-71C8-554A-B0CA-ED3B34EA9A4E}"/>
                  </a:ext>
                </a:extLst>
              </p14:cNvPr>
              <p14:cNvContentPartPr/>
              <p14:nvPr/>
            </p14:nvContentPartPr>
            <p14:xfrm>
              <a:off x="3406320" y="3096720"/>
              <a:ext cx="3368880" cy="3068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87A7E01-71C8-554A-B0CA-ED3B34EA9A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0120" y="3080520"/>
                <a:ext cx="3394440" cy="30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3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Independence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Events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are independent if and only if: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Thus, if A and B are independent,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Independence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 Disjoint 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Disjoint: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0: the events cannot happen simultaneously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Independence: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occurrence of A does not change the probability of B,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831818"/>
              </a:xfrm>
              <a:prstGeom prst="rect">
                <a:avLst/>
              </a:prstGeom>
              <a:blipFill rotWithShape="0">
                <a:blip r:embed="rId7"/>
                <a:stretch>
                  <a:fillRect l="-343" b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6F59D34-ECDC-9146-9EB0-06EC6185524D}"/>
                  </a:ext>
                </a:extLst>
              </p14:cNvPr>
              <p14:cNvContentPartPr/>
              <p14:nvPr/>
            </p14:nvContentPartPr>
            <p14:xfrm>
              <a:off x="1643760" y="3866760"/>
              <a:ext cx="9056520" cy="1038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6F59D34-ECDC-9146-9EB0-06EC61855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4400" y="3850560"/>
                <a:ext cx="9082080" cy="10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4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07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0AAF75-61B2-7E45-A6D7-55EB033D8D57}"/>
              </a:ext>
            </a:extLst>
          </p:cNvPr>
          <p:cNvSpPr/>
          <p:nvPr/>
        </p:nvSpPr>
        <p:spPr>
          <a:xfrm>
            <a:off x="3894403" y="2986053"/>
            <a:ext cx="4403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7"/>
              </a:rPr>
              <a:t>https://forms.gle/nKnpTWSYD4JAbGWM6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0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44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Reversing the Conditioning and Bayes’ Rule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36287" y="989045"/>
                <a:ext cx="10657608" cy="502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we have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can we calculate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from it?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calculate it, we need to know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Because of this: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</m:oMath>
                </a14:m>
                <a:endParaRPr lang="en-US" altLang="ko-KR" sz="10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then remember this: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we can express the equation like the following: 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𝐁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where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can be expressed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  <m:e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𝐜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sup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𝐜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Therefore, </a:t>
                </a:r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5027658"/>
              </a:xfrm>
              <a:prstGeom prst="rect">
                <a:avLst/>
              </a:prstGeom>
              <a:blipFill>
                <a:blip r:embed="rId7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l="2399" t="6537"/>
          <a:stretch/>
        </p:blipFill>
        <p:spPr>
          <a:xfrm>
            <a:off x="4238933" y="3502874"/>
            <a:ext cx="5015482" cy="884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944" y="5697502"/>
            <a:ext cx="4055730" cy="63840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87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Practice: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36287" y="989045"/>
            <a:ext cx="10630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(test+ | disease) = 0.8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b="0" dirty="0">
                <a:latin typeface="Seravek Light" charset="0"/>
                <a:ea typeface="Seravek Light" charset="0"/>
                <a:cs typeface="Seravek Light" charset="0"/>
              </a:rPr>
              <a:t>(disease | test+) = 0.1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is this possible? In which cases (e.g., what numbers or ratio of P(test+) and P(disease)), can this happen?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F2F53-395D-E448-B236-5D4B1D5FFB0B}"/>
                  </a:ext>
                </a:extLst>
              </p:cNvPr>
              <p:cNvSpPr/>
              <p:nvPr/>
            </p:nvSpPr>
            <p:spPr>
              <a:xfrm>
                <a:off x="1403917" y="2863048"/>
                <a:ext cx="2675989" cy="679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F2F53-395D-E448-B236-5D4B1D5FF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917" y="2863048"/>
                <a:ext cx="2675989" cy="679032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B750730-0120-0F49-A60C-05ECB2861140}"/>
                  </a:ext>
                </a:extLst>
              </p:cNvPr>
              <p:cNvSpPr/>
              <p:nvPr/>
            </p:nvSpPr>
            <p:spPr>
              <a:xfrm>
                <a:off x="4762785" y="2860311"/>
                <a:ext cx="3358868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+</m:t>
                          </m:r>
                        </m:e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B750730-0120-0F49-A60C-05ECB2861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85" y="2860311"/>
                <a:ext cx="3358868" cy="679032"/>
              </a:xfrm>
              <a:prstGeom prst="rect">
                <a:avLst/>
              </a:prstGeom>
              <a:blipFill>
                <a:blip r:embed="rId7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EEE6DB-566E-704C-9583-63D75907E02D}"/>
                  </a:ext>
                </a:extLst>
              </p:cNvPr>
              <p:cNvSpPr/>
              <p:nvPr/>
            </p:nvSpPr>
            <p:spPr>
              <a:xfrm>
                <a:off x="4762785" y="3696430"/>
                <a:ext cx="2290307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+|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𝐃</m:t>
                              </m:r>
                            </m:e>
                          </m:d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𝐓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6EEE6DB-566E-704C-9583-63D75907E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85" y="3696430"/>
                <a:ext cx="2290307" cy="679032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82C362-BE76-BB45-9DF3-E2ABA6878307}"/>
                  </a:ext>
                </a:extLst>
              </p:cNvPr>
              <p:cNvSpPr/>
              <p:nvPr/>
            </p:nvSpPr>
            <p:spPr>
              <a:xfrm>
                <a:off x="5451940" y="4521398"/>
                <a:ext cx="1587358" cy="6790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0.8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.1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𝐓</m:t>
                              </m:r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  <m:t>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82C362-BE76-BB45-9DF3-E2ABA6878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940" y="4521398"/>
                <a:ext cx="1587358" cy="679032"/>
              </a:xfrm>
              <a:prstGeom prst="rect">
                <a:avLst/>
              </a:prstGeom>
              <a:blipFill>
                <a:blip r:embed="rId9"/>
                <a:stretch>
                  <a:fillRect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텍스트 상자 13">
            <a:extLst>
              <a:ext uri="{FF2B5EF4-FFF2-40B4-BE49-F238E27FC236}">
                <a16:creationId xmlns:a16="http://schemas.microsoft.com/office/drawing/2014/main" id="{3002BBF8-892F-414D-9C35-7582BBFE6B1A}"/>
              </a:ext>
            </a:extLst>
          </p:cNvPr>
          <p:cNvSpPr txBox="1"/>
          <p:nvPr/>
        </p:nvSpPr>
        <p:spPr>
          <a:xfrm>
            <a:off x="1136287" y="5396210"/>
            <a:ext cx="10630333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Too many test positive when the disease prevalence is low..  Is this a good test?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8B0A99-C832-5E46-8241-47DC88D3DDD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3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animBg="1"/>
      <p:bldP spid="16" grpId="0"/>
      <p:bldP spid="17" grpId="0"/>
      <p:bldP spid="18" grpId="0"/>
      <p:bldP spid="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96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ea typeface="Seravek Light" charset="0"/>
                <a:cs typeface="Seravek Light" charset="0"/>
              </a:rPr>
              <a:t>A good video on Bayes’ theorem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77432" y="931944"/>
            <a:ext cx="403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https://www.youtube.com/watch?v=R13BD8qKeTg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505" y="1292293"/>
            <a:ext cx="5774874" cy="167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762782" y="3979620"/>
                <a:ext cx="267598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accent4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82" y="3979620"/>
                <a:ext cx="2675989" cy="6790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317744" y="3960958"/>
                <a:ext cx="267598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rgbClr val="0070C0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solidFill>
                                <a:srgbClr val="0070C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𝐁</m:t>
                          </m:r>
                        </m:e>
                        <m:e>
                          <m:r>
                            <a:rPr lang="en-US" altLang="ko-KR" b="1">
                              <a:solidFill>
                                <a:srgbClr val="0070C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</m:e>
                      </m:d>
                      <m:r>
                        <a:rPr lang="en-US" altLang="ko-KR" i="1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f>
                        <m:f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ko-KR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𝐁</m:t>
                          </m:r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)×</m:t>
                          </m:r>
                          <m:r>
                            <a:rPr lang="en-US" altLang="ko-KR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𝐁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𝐀</m:t>
                          </m:r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744" y="3960958"/>
                <a:ext cx="2675989" cy="6790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텍스트 상자 19"/>
          <p:cNvSpPr txBox="1"/>
          <p:nvPr/>
        </p:nvSpPr>
        <p:spPr>
          <a:xfrm>
            <a:off x="1303721" y="3447718"/>
            <a:ext cx="3728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First test result came out to be positive: 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6250173" y="3447718"/>
            <a:ext cx="4917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the second test results came out to be positive again,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303721" y="4742627"/>
            <a:ext cx="197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Best </a:t>
            </a:r>
            <a:r>
              <a:rPr kumimoji="1" lang="en-US" altLang="ko-KR" sz="16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prevalence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6250173" y="4742627"/>
            <a:ext cx="4895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Best </a:t>
            </a:r>
            <a:r>
              <a:rPr kumimoji="1" lang="en-US" altLang="ko-KR" sz="1600" i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) 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this time: </a:t>
            </a:r>
            <a:r>
              <a:rPr kumimoji="1" lang="en-US" altLang="ko-KR" sz="1600" i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|</a:t>
            </a:r>
            <a:r>
              <a:rPr kumimoji="1" lang="en-US" altLang="ko-KR" sz="16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kumimoji="1" lang="en-US" altLang="ko-KR" sz="16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from the first test result</a:t>
            </a:r>
          </a:p>
          <a:p>
            <a:endParaRPr kumimoji="1"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Then, 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(</a:t>
            </a:r>
            <a:r>
              <a:rPr kumimoji="1" lang="en-US" altLang="ko-KR" sz="1600" b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B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|</a:t>
            </a:r>
            <a:r>
              <a:rPr kumimoji="1" lang="en-US" altLang="ko-KR" sz="1600" b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)</a:t>
            </a:r>
            <a:r>
              <a:rPr kumimoji="1"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becomes much higher than the first time. </a:t>
            </a:r>
            <a:endParaRPr kumimoji="1"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69C409-393F-8442-BF96-AD51A1FF0C8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2" grpId="0"/>
      <p:bldP spid="23" grpId="0"/>
      <p:bldP spid="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27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Picturing Probability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136286" y="989045"/>
            <a:ext cx="1963230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Venn Diagrams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755" y="1098013"/>
            <a:ext cx="2658165" cy="17697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755" y="3753995"/>
            <a:ext cx="2658165" cy="192990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433931" y="989045"/>
            <a:ext cx="4163087" cy="4938812"/>
            <a:chOff x="6433931" y="989045"/>
            <a:chExt cx="4163087" cy="493881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6590" y="1098013"/>
              <a:ext cx="3050428" cy="4829844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6433931" y="989045"/>
              <a:ext cx="1002967" cy="492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14325" indent="-314325">
                <a:lnSpc>
                  <a:spcPct val="16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Trees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37B6A-9E79-EC48-9817-535A9DF9122A}"/>
              </a:ext>
            </a:extLst>
          </p:cNvPr>
          <p:cNvSpPr/>
          <p:nvPr/>
        </p:nvSpPr>
        <p:spPr>
          <a:xfrm>
            <a:off x="545263" y="2413337"/>
            <a:ext cx="6872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000" dirty="0">
                <a:latin typeface="Seravek Light" panose="020B0503040000020004" pitchFamily="34" charset="0"/>
              </a:rPr>
              <a:t>Visit </a:t>
            </a:r>
            <a:r>
              <a:rPr lang="en-US" altLang="ko-Kore-KR" sz="2000" dirty="0">
                <a:latin typeface="Seravek Light" panose="020B0503040000020004" pitchFamily="34" charset="0"/>
                <a:hlinkClick r:id="rId7"/>
              </a:rPr>
              <a:t>h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  <a:hlinkClick r:id="rId7"/>
              </a:rPr>
              <a:t>ttps://seeing-theory.brown.edu</a:t>
            </a: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r>
              <a:rPr lang="en-US" altLang="ko-Kore-KR" sz="2000" dirty="0">
                <a:latin typeface="Seravek Light" panose="020B0503040000020004" pitchFamily="34" charset="0"/>
              </a:rPr>
              <a:t>and run Ch.1 Chance Event and Ch.2 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11690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37B6A-9E79-EC48-9817-535A9DF9122A}"/>
              </a:ext>
            </a:extLst>
          </p:cNvPr>
          <p:cNvSpPr/>
          <p:nvPr/>
        </p:nvSpPr>
        <p:spPr>
          <a:xfrm>
            <a:off x="2659661" y="2956912"/>
            <a:ext cx="6872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2000" b="1" dirty="0">
                <a:latin typeface="Seravek Light" panose="020B0503040000020004" pitchFamily="34" charset="0"/>
                <a:hlinkClick r:id="rId7"/>
              </a:rPr>
              <a:t>https://forms.gle/RnSaxFRprgANQjik8</a:t>
            </a:r>
            <a:endParaRPr lang="en-US" altLang="ko-Kore-KR" sz="2000" b="1" dirty="0">
              <a:latin typeface="Seravek Light" panose="020B0503040000020004" pitchFamily="34" charset="0"/>
            </a:endParaRPr>
          </a:p>
          <a:p>
            <a:pPr algn="ctr"/>
            <a:endParaRPr lang="en-US" altLang="ko-Kore-KR" sz="2000" b="1" dirty="0">
              <a:latin typeface="Seravek Light" panose="020B05030400000200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45EA2-F757-8A49-B0EC-7B7FA07EACA2}"/>
              </a:ext>
            </a:extLst>
          </p:cNvPr>
          <p:cNvSpPr/>
          <p:nvPr/>
        </p:nvSpPr>
        <p:spPr>
          <a:xfrm>
            <a:off x="216491" y="222608"/>
            <a:ext cx="1612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3430" y="2120740"/>
            <a:ext cx="29451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14: Randomness and Probability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Terms: Trial, outcome/event, sample space (</a:t>
                </a:r>
                <a14:m>
                  <m:oMath xmlns:m="http://schemas.openxmlformats.org/officeDocument/2006/math">
                    <m:r>
                      <a:rPr lang="en-US" altLang="ko-KR" b="1" i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Law of large numbers (LLN)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Five basic rules of probability: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disjoint (or mutually exclusive),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when A and B are independent. 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15: Probability rules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General addition rule:</a:t>
                </a: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General multiplication rule: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  <m:e>
                        <m:r>
                          <a:rPr lang="en-US" altLang="ko-KR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endParaRPr lang="en-US" altLang="ko-KR" dirty="0"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Bayes’ Rule: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8754109" cy="5412123"/>
              </a:xfrm>
              <a:prstGeom prst="rect">
                <a:avLst/>
              </a:prstGeom>
              <a:blipFill rotWithShape="0">
                <a:blip r:embed="rId7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683" y="5766856"/>
            <a:ext cx="4055730" cy="6384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8576" y="3429000"/>
                <a:ext cx="9108456" cy="21132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13: Experiments and Observational Studies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Observational studies: Valuable for discovering trends and relationships, but correlation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causation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b="1" dirty="0">
                    <a:latin typeface="Seravek Light" charset="0"/>
                    <a:ea typeface="Seravek Light" charset="0"/>
                    <a:cs typeface="Seravek Light" charset="0"/>
                  </a:rPr>
                  <a:t>Four principles of experimental design: C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ontrol. Randomize, Replicate, Block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Good experiments: Randomized, Comparative (control), Double-blind, Placebo-controlled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Confounding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576" y="3429000"/>
                <a:ext cx="9108456" cy="2113271"/>
              </a:xfrm>
              <a:prstGeom prst="rect">
                <a:avLst/>
              </a:prstGeom>
              <a:blipFill>
                <a:blip r:embed="rId6"/>
                <a:stretch>
                  <a:fillRect l="-417" b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4">
            <a:extLst>
              <a:ext uri="{FF2B5EF4-FFF2-40B4-BE49-F238E27FC236}">
                <a16:creationId xmlns:a16="http://schemas.microsoft.com/office/drawing/2014/main" id="{F5CA528D-B365-0E42-B9CE-35DEE23451CC}"/>
              </a:ext>
            </a:extLst>
          </p:cNvPr>
          <p:cNvSpPr txBox="1"/>
          <p:nvPr/>
        </p:nvSpPr>
        <p:spPr>
          <a:xfrm>
            <a:off x="1148576" y="988584"/>
            <a:ext cx="8294387" cy="206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sz="1600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73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 phenomena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Refers to a situations where we know what kinds of outcomes can possibly occur, but don’t know which particular outcome will happen</a:t>
                </a:r>
                <a:r>
                  <a:rPr lang="en-US" altLang="ko-KR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Trial: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Each occasion when we observe a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Outcome/Event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value of the random phenomenon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Sample space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</m:oMath>
                </a14:m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all possible outcomes</a:t>
                </a:r>
              </a:p>
              <a:p>
                <a:pPr marL="771525" lvl="1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red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green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yellow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</m:t>
                        </m:r>
                      </m:e>
                    </m:d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𝐒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HT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TH</m:t>
                        </m:r>
                        <m: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TT</m:t>
                        </m:r>
                      </m:e>
                    </m:d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3194721"/>
              </a:xfrm>
              <a:prstGeom prst="rect">
                <a:avLst/>
              </a:prstGeom>
              <a:blipFill rotWithShape="0">
                <a:blip r:embed="rId6"/>
                <a:stretch>
                  <a:fillRect l="-343" b="-7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003FB60-E916-7F4E-93CD-D1DEE144A868}"/>
                  </a:ext>
                </a:extLst>
              </p14:cNvPr>
              <p14:cNvContentPartPr/>
              <p14:nvPr/>
            </p14:nvContentPartPr>
            <p14:xfrm>
              <a:off x="3156480" y="480960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003FB60-E916-7F4E-93CD-D1DEE144A8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7120" y="4800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9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Law of Large Numbers (LLN)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136287" y="989045"/>
            <a:ext cx="10657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we repeat a random process over and over, the proportion of times that an event occurs settle down to one number, which is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probability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event.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key assumption of LLN: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changes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random phenomena over the repeats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(all the events should be independent): an event doesn’t influence the outcomes of others.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tells us nothing about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“short-run”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behavior. And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long run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really long.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expect the probability tells you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short-term trend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something. </a:t>
            </a:r>
          </a:p>
        </p:txBody>
      </p:sp>
    </p:spTree>
    <p:extLst>
      <p:ext uri="{BB962C8B-B14F-4D97-AF65-F5344CB8AC3E}">
        <p14:creationId xmlns:p14="http://schemas.microsoft.com/office/powerpoint/2010/main" val="4537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Law of Large Numbers (LLN)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F23DB-9BCA-A247-92E0-7B726F17B4A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40D88-C7C1-C642-90EF-6E31A8A2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832" y="935619"/>
            <a:ext cx="6025134" cy="368069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567D1-7D83-3340-B006-D718359C6C01}"/>
              </a:ext>
            </a:extLst>
          </p:cNvPr>
          <p:cNvGrpSpPr/>
          <p:nvPr/>
        </p:nvGrpSpPr>
        <p:grpSpPr>
          <a:xfrm>
            <a:off x="3456432" y="1024128"/>
            <a:ext cx="2075676" cy="2298192"/>
            <a:chOff x="3456432" y="1024128"/>
            <a:chExt cx="2075676" cy="22981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FB80DD-5522-F44B-9986-CFA154F3378D}"/>
                </a:ext>
              </a:extLst>
            </p:cNvPr>
            <p:cNvSpPr/>
            <p:nvPr/>
          </p:nvSpPr>
          <p:spPr>
            <a:xfrm>
              <a:off x="3456432" y="1024128"/>
              <a:ext cx="782501" cy="229819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7219A8-A5C2-5A47-9F0B-04236737EECA}"/>
                </a:ext>
              </a:extLst>
            </p:cNvPr>
            <p:cNvSpPr/>
            <p:nvPr/>
          </p:nvSpPr>
          <p:spPr>
            <a:xfrm>
              <a:off x="4238933" y="1024128"/>
              <a:ext cx="12931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Highly variable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F1203D-AEBA-6A44-AF51-2A0732E85DC5}"/>
              </a:ext>
            </a:extLst>
          </p:cNvPr>
          <p:cNvSpPr/>
          <p:nvPr/>
        </p:nvSpPr>
        <p:spPr>
          <a:xfrm>
            <a:off x="967826" y="4739254"/>
            <a:ext cx="10986430" cy="162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Many people forget this and overinterpret results from small samples: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Law of small numbers </a:t>
            </a: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(Tversky and Kahneman)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One of the major sources for the recent replication crisis!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https://www.nature.com/collections/prbfkwmwvz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163F38-B081-914D-A0A9-1F9C40BFC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035" y="5286201"/>
            <a:ext cx="4019162" cy="29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52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10-1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F23DB-9BCA-A247-92E0-7B726F17B4A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CA2DE3-C1E3-4F4B-8CD3-6A39DD9E976A}"/>
              </a:ext>
            </a:extLst>
          </p:cNvPr>
          <p:cNvSpPr/>
          <p:nvPr/>
        </p:nvSpPr>
        <p:spPr>
          <a:xfrm>
            <a:off x="3984749" y="2782669"/>
            <a:ext cx="4222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https://forms.gle/935WmVJozrJWvaGQ6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6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75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Rules of formal probability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1.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any event A,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2.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𝑺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set of all possible outcomes of a trial must have probability 1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3.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𝐶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=1 −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𝐀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probability of an event not occurring is 1 minus the probability that it occurs.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4 (Addition rule).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disjoint (or mutually exclusive). </a:t>
                </a:r>
              </a:p>
              <a:p>
                <a:pPr marL="314325" indent="-314325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Rule 5 (Multiplication rule).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b="1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1" i="1">
                        <a:latin typeface="Cambria Math" charset="0"/>
                        <a:ea typeface="Seravek Light" charset="0"/>
                        <a:cs typeface="Seravek Light" charset="0"/>
                      </a:rPr>
                      <m:t>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provided that A and B are independent. </a:t>
                </a: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10657608" cy="2791277"/>
              </a:xfrm>
              <a:prstGeom prst="rect">
                <a:avLst/>
              </a:prstGeom>
              <a:blipFill rotWithShape="0">
                <a:blip r:embed="rId6"/>
                <a:stretch>
                  <a:fillRect l="-343" t="-5459" b="-15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54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General Addition Rules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1136287" y="989045"/>
                <a:ext cx="8632864" cy="513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Example: Survey of college students: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56% live on campus, 62% have a campus meal plan, and 42% do both. 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What’s the probability of “living on campus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or having a campus meal plan”?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𝐋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𝑎𝑛𝑑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𝐌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0.56+0.62-0.42 = 0.76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What’s the probability of “living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off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campus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not having a campus meal plan”?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𝑐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𝑎𝑛𝑑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𝐋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 i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𝐌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=1 −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𝐋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𝑎𝑛𝑑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𝐌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0.24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General Addition Rules: 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𝑜𝑟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𝐀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b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𝐁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r>
                      <a:rPr lang="en-US" altLang="ko-KR" b="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𝑃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𝐀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𝑎𝑛𝑑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𝐁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7" y="989045"/>
                <a:ext cx="8632864" cy="5131789"/>
              </a:xfrm>
              <a:prstGeom prst="rect">
                <a:avLst/>
              </a:prstGeom>
              <a:blipFill rotWithShape="0">
                <a:blip r:embed="rId7"/>
                <a:stretch>
                  <a:fillRect l="-423" b="-7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AB55F46-F2C7-F343-8813-C1111EEB092E}"/>
                  </a:ext>
                </a:extLst>
              </p14:cNvPr>
              <p14:cNvContentPartPr/>
              <p14:nvPr/>
            </p14:nvContentPartPr>
            <p14:xfrm>
              <a:off x="1805400" y="5479200"/>
              <a:ext cx="5365080" cy="814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AB55F46-F2C7-F343-8813-C1111EEB09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9200" y="5463000"/>
                <a:ext cx="5397480" cy="8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0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1584</Words>
  <Application>Microsoft Macintosh PowerPoint</Application>
  <PresentationFormat>와이드스크린</PresentationFormat>
  <Paragraphs>193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174</cp:revision>
  <dcterms:created xsi:type="dcterms:W3CDTF">2017-08-24T21:55:02Z</dcterms:created>
  <dcterms:modified xsi:type="dcterms:W3CDTF">2021-03-31T04:21:27Z</dcterms:modified>
</cp:coreProperties>
</file>